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4.xml" ContentType="application/vnd.openxmlformats-officedocument.theme+xml"/>
  <Override PartName="/ppt/slideLayouts/slideLayout18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8" r:id="rId4"/>
    <p:sldMasterId id="2147483670" r:id="rId5"/>
    <p:sldMasterId id="2147483672" r:id="rId6"/>
    <p:sldMasterId id="2147483696" r:id="rId7"/>
    <p:sldMasterId id="2147483707" r:id="rId8"/>
  </p:sldMasterIdLst>
  <p:notesMasterIdLst>
    <p:notesMasterId r:id="rId25"/>
  </p:notesMasterIdLst>
  <p:handoutMasterIdLst>
    <p:handoutMasterId r:id="rId26"/>
  </p:handoutMasterIdLst>
  <p:sldIdLst>
    <p:sldId id="618" r:id="rId9"/>
    <p:sldId id="671" r:id="rId10"/>
    <p:sldId id="672" r:id="rId11"/>
    <p:sldId id="673" r:id="rId12"/>
    <p:sldId id="677" r:id="rId13"/>
    <p:sldId id="685" r:id="rId14"/>
    <p:sldId id="675" r:id="rId15"/>
    <p:sldId id="676" r:id="rId16"/>
    <p:sldId id="678" r:id="rId17"/>
    <p:sldId id="679" r:id="rId18"/>
    <p:sldId id="680" r:id="rId19"/>
    <p:sldId id="681" r:id="rId20"/>
    <p:sldId id="684" r:id="rId21"/>
    <p:sldId id="682" r:id="rId22"/>
    <p:sldId id="316" r:id="rId23"/>
    <p:sldId id="314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C8FA841-3991-F35E-6140-65B72CB3C595}" name="Jiménez, Celeste - BLS" initials="JCB" userId="S::Jimenez.Celeste@bls.gov::c32171a6-9b84-4a02-8090-3accfe5751ae" providerId="AD"/>
  <p188:author id="{DEE4914B-B7B8-F3B3-AD05-C625FD33FC89}" name="Akin, Bradley - BLS" initials="BA" userId="S::Akin.Bradley@bls.gov::be54ba61-b04b-4323-9a46-39cba57b42ea" providerId="AD"/>
  <p188:author id="{716151B1-874B-8EBD-4CB8-D554C4D01CD7}" name="Perrins, Gerald - BLS" initials="PGB" userId="S::Perrins.Gerald@bls.gov::3a248f1c-4817-4e67-89a8-b0a712646247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0000"/>
    <a:srgbClr val="FF99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87D251D-C88C-47F9-AFF3-44F070A5F4B8}" v="935" dt="2024-07-26T13:40:25.72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683" autoAdjust="0"/>
    <p:restoredTop sz="95033" autoAdjust="0"/>
  </p:normalViewPr>
  <p:slideViewPr>
    <p:cSldViewPr snapToGrid="0" showGuides="1">
      <p:cViewPr varScale="1">
        <p:scale>
          <a:sx n="78" d="100"/>
          <a:sy n="78" d="100"/>
        </p:scale>
        <p:origin x="86" y="96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3365"/>
    </p:cViewPr>
  </p:outlineViewPr>
  <p:notesTextViewPr>
    <p:cViewPr>
      <p:scale>
        <a:sx n="125" d="100"/>
        <a:sy n="125" d="100"/>
      </p:scale>
      <p:origin x="0" y="0"/>
    </p:cViewPr>
  </p:notesTextViewPr>
  <p:notesViewPr>
    <p:cSldViewPr snapToGrid="0" showGuides="1">
      <p:cViewPr>
        <p:scale>
          <a:sx n="100" d="100"/>
          <a:sy n="100" d="100"/>
        </p:scale>
        <p:origin x="3552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3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notesMaster" Target="notesMasters/notesMaster1.xml"/><Relationship Id="rId33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8.xml"/><Relationship Id="rId20" Type="http://schemas.openxmlformats.org/officeDocument/2006/relationships/slide" Target="slides/slide12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3.xml"/><Relationship Id="rId24" Type="http://schemas.openxmlformats.org/officeDocument/2006/relationships/slide" Target="slides/slide16.xml"/><Relationship Id="rId32" Type="http://schemas.microsoft.com/office/2015/10/relationships/revisionInfo" Target="revisionInfo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7.xml"/><Relationship Id="rId23" Type="http://schemas.openxmlformats.org/officeDocument/2006/relationships/slide" Target="slides/slide15.xml"/><Relationship Id="rId28" Type="http://schemas.openxmlformats.org/officeDocument/2006/relationships/viewProps" Target="viewProps.xml"/><Relationship Id="rId10" Type="http://schemas.openxmlformats.org/officeDocument/2006/relationships/slide" Target="slides/slide2.xml"/><Relationship Id="rId19" Type="http://schemas.openxmlformats.org/officeDocument/2006/relationships/slide" Target="slides/slide11.xml"/><Relationship Id="rId31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slide" Target="slides/slide14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Relationship Id="rId8" Type="http://schemas.openxmlformats.org/officeDocument/2006/relationships/slideMaster" Target="slideMasters/slideMaster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eed, Steve - BLS" userId="9e8b09f5-bb81-426c-9c12-2da32504c7b9" providerId="ADAL" clId="{E87D251D-C88C-47F9-AFF3-44F070A5F4B8}"/>
    <pc:docChg chg="undo custSel addSld delSld modSld">
      <pc:chgData name="Reed, Steve - BLS" userId="9e8b09f5-bb81-426c-9c12-2da32504c7b9" providerId="ADAL" clId="{E87D251D-C88C-47F9-AFF3-44F070A5F4B8}" dt="2024-07-26T18:18:17.459" v="3913" actId="313"/>
      <pc:docMkLst>
        <pc:docMk/>
      </pc:docMkLst>
      <pc:sldChg chg="del">
        <pc:chgData name="Reed, Steve - BLS" userId="9e8b09f5-bb81-426c-9c12-2da32504c7b9" providerId="ADAL" clId="{E87D251D-C88C-47F9-AFF3-44F070A5F4B8}" dt="2024-07-22T14:58:03.005" v="606" actId="47"/>
        <pc:sldMkLst>
          <pc:docMk/>
          <pc:sldMk cId="34638829" sldId="277"/>
        </pc:sldMkLst>
      </pc:sldChg>
      <pc:sldChg chg="del">
        <pc:chgData name="Reed, Steve - BLS" userId="9e8b09f5-bb81-426c-9c12-2da32504c7b9" providerId="ADAL" clId="{E87D251D-C88C-47F9-AFF3-44F070A5F4B8}" dt="2024-07-22T14:58:06.827" v="612" actId="47"/>
        <pc:sldMkLst>
          <pc:docMk/>
          <pc:sldMk cId="171695617" sldId="285"/>
        </pc:sldMkLst>
      </pc:sldChg>
      <pc:sldChg chg="del">
        <pc:chgData name="Reed, Steve - BLS" userId="9e8b09f5-bb81-426c-9c12-2da32504c7b9" providerId="ADAL" clId="{E87D251D-C88C-47F9-AFF3-44F070A5F4B8}" dt="2024-07-22T14:58:03.319" v="607" actId="47"/>
        <pc:sldMkLst>
          <pc:docMk/>
          <pc:sldMk cId="4014939554" sldId="289"/>
        </pc:sldMkLst>
      </pc:sldChg>
      <pc:sldChg chg="addSp modSp add mod">
        <pc:chgData name="Reed, Steve - BLS" userId="9e8b09f5-bb81-426c-9c12-2da32504c7b9" providerId="ADAL" clId="{E87D251D-C88C-47F9-AFF3-44F070A5F4B8}" dt="2024-07-26T13:40:25.729" v="3912" actId="20577"/>
        <pc:sldMkLst>
          <pc:docMk/>
          <pc:sldMk cId="2757216299" sldId="314"/>
        </pc:sldMkLst>
        <pc:spChg chg="add mod">
          <ac:chgData name="Reed, Steve - BLS" userId="9e8b09f5-bb81-426c-9c12-2da32504c7b9" providerId="ADAL" clId="{E87D251D-C88C-47F9-AFF3-44F070A5F4B8}" dt="2024-07-26T13:40:25.729" v="3912" actId="20577"/>
          <ac:spMkLst>
            <pc:docMk/>
            <pc:sldMk cId="2757216299" sldId="314"/>
            <ac:spMk id="2" creationId="{0E6E4C15-E2FE-91D1-3DDA-4A5D3A0FB657}"/>
          </ac:spMkLst>
        </pc:spChg>
      </pc:sldChg>
      <pc:sldChg chg="addSp modSp add mod">
        <pc:chgData name="Reed, Steve - BLS" userId="9e8b09f5-bb81-426c-9c12-2da32504c7b9" providerId="ADAL" clId="{E87D251D-C88C-47F9-AFF3-44F070A5F4B8}" dt="2024-07-26T18:18:17.459" v="3913" actId="313"/>
        <pc:sldMkLst>
          <pc:docMk/>
          <pc:sldMk cId="3736254860" sldId="316"/>
        </pc:sldMkLst>
        <pc:spChg chg="add mod">
          <ac:chgData name="Reed, Steve - BLS" userId="9e8b09f5-bb81-426c-9c12-2da32504c7b9" providerId="ADAL" clId="{E87D251D-C88C-47F9-AFF3-44F070A5F4B8}" dt="2024-07-26T18:18:17.459" v="3913" actId="313"/>
          <ac:spMkLst>
            <pc:docMk/>
            <pc:sldMk cId="3736254860" sldId="316"/>
            <ac:spMk id="2" creationId="{3D83CB06-C292-75B0-5BC8-9FA54761A640}"/>
          </ac:spMkLst>
        </pc:spChg>
      </pc:sldChg>
      <pc:sldChg chg="del">
        <pc:chgData name="Reed, Steve - BLS" userId="9e8b09f5-bb81-426c-9c12-2da32504c7b9" providerId="ADAL" clId="{E87D251D-C88C-47F9-AFF3-44F070A5F4B8}" dt="2024-07-22T14:58:02.424" v="605" actId="47"/>
        <pc:sldMkLst>
          <pc:docMk/>
          <pc:sldMk cId="2342698475" sldId="547"/>
        </pc:sldMkLst>
      </pc:sldChg>
      <pc:sldChg chg="modSp mod">
        <pc:chgData name="Reed, Steve - BLS" userId="9e8b09f5-bb81-426c-9c12-2da32504c7b9" providerId="ADAL" clId="{E87D251D-C88C-47F9-AFF3-44F070A5F4B8}" dt="2024-07-19T19:56:04.981" v="150" actId="20577"/>
        <pc:sldMkLst>
          <pc:docMk/>
          <pc:sldMk cId="3065297072" sldId="618"/>
        </pc:sldMkLst>
        <pc:spChg chg="mod">
          <ac:chgData name="Reed, Steve - BLS" userId="9e8b09f5-bb81-426c-9c12-2da32504c7b9" providerId="ADAL" clId="{E87D251D-C88C-47F9-AFF3-44F070A5F4B8}" dt="2024-07-19T19:56:04.981" v="150" actId="20577"/>
          <ac:spMkLst>
            <pc:docMk/>
            <pc:sldMk cId="3065297072" sldId="618"/>
            <ac:spMk id="5" creationId="{6CCEC450-5FE2-97B3-A086-6F0E2FAF6A37}"/>
          </ac:spMkLst>
        </pc:spChg>
      </pc:sldChg>
      <pc:sldChg chg="del">
        <pc:chgData name="Reed, Steve - BLS" userId="9e8b09f5-bb81-426c-9c12-2da32504c7b9" providerId="ADAL" clId="{E87D251D-C88C-47F9-AFF3-44F070A5F4B8}" dt="2024-07-22T14:58:04.732" v="610" actId="47"/>
        <pc:sldMkLst>
          <pc:docMk/>
          <pc:sldMk cId="220673182" sldId="667"/>
        </pc:sldMkLst>
      </pc:sldChg>
      <pc:sldChg chg="del">
        <pc:chgData name="Reed, Steve - BLS" userId="9e8b09f5-bb81-426c-9c12-2da32504c7b9" providerId="ADAL" clId="{E87D251D-C88C-47F9-AFF3-44F070A5F4B8}" dt="2024-07-22T14:58:04.169" v="609" actId="47"/>
        <pc:sldMkLst>
          <pc:docMk/>
          <pc:sldMk cId="1905320061" sldId="668"/>
        </pc:sldMkLst>
      </pc:sldChg>
      <pc:sldChg chg="del">
        <pc:chgData name="Reed, Steve - BLS" userId="9e8b09f5-bb81-426c-9c12-2da32504c7b9" providerId="ADAL" clId="{E87D251D-C88C-47F9-AFF3-44F070A5F4B8}" dt="2024-07-22T14:58:03.539" v="608" actId="47"/>
        <pc:sldMkLst>
          <pc:docMk/>
          <pc:sldMk cId="3392267354" sldId="669"/>
        </pc:sldMkLst>
      </pc:sldChg>
      <pc:sldChg chg="del">
        <pc:chgData name="Reed, Steve - BLS" userId="9e8b09f5-bb81-426c-9c12-2da32504c7b9" providerId="ADAL" clId="{E87D251D-C88C-47F9-AFF3-44F070A5F4B8}" dt="2024-07-22T14:58:05.394" v="611" actId="47"/>
        <pc:sldMkLst>
          <pc:docMk/>
          <pc:sldMk cId="3334120908" sldId="670"/>
        </pc:sldMkLst>
      </pc:sldChg>
      <pc:sldChg chg="modSp new mod">
        <pc:chgData name="Reed, Steve - BLS" userId="9e8b09f5-bb81-426c-9c12-2da32504c7b9" providerId="ADAL" clId="{E87D251D-C88C-47F9-AFF3-44F070A5F4B8}" dt="2024-07-22T20:55:09.227" v="2637" actId="20577"/>
        <pc:sldMkLst>
          <pc:docMk/>
          <pc:sldMk cId="970018763" sldId="671"/>
        </pc:sldMkLst>
        <pc:spChg chg="mod">
          <ac:chgData name="Reed, Steve - BLS" userId="9e8b09f5-bb81-426c-9c12-2da32504c7b9" providerId="ADAL" clId="{E87D251D-C88C-47F9-AFF3-44F070A5F4B8}" dt="2024-07-19T20:25:49.512" v="364" actId="20577"/>
          <ac:spMkLst>
            <pc:docMk/>
            <pc:sldMk cId="970018763" sldId="671"/>
            <ac:spMk id="2" creationId="{8BCA49BF-607C-299B-0D16-2FC5FA7AA0FE}"/>
          </ac:spMkLst>
        </pc:spChg>
        <pc:spChg chg="mod">
          <ac:chgData name="Reed, Steve - BLS" userId="9e8b09f5-bb81-426c-9c12-2da32504c7b9" providerId="ADAL" clId="{E87D251D-C88C-47F9-AFF3-44F070A5F4B8}" dt="2024-07-22T20:55:09.227" v="2637" actId="20577"/>
          <ac:spMkLst>
            <pc:docMk/>
            <pc:sldMk cId="970018763" sldId="671"/>
            <ac:spMk id="3" creationId="{59E8C0AF-1B4B-CBED-A7A4-A2ABC5B886C2}"/>
          </ac:spMkLst>
        </pc:spChg>
      </pc:sldChg>
      <pc:sldChg chg="modSp new mod">
        <pc:chgData name="Reed, Steve - BLS" userId="9e8b09f5-bb81-426c-9c12-2da32504c7b9" providerId="ADAL" clId="{E87D251D-C88C-47F9-AFF3-44F070A5F4B8}" dt="2024-07-22T20:54:38.183" v="2631" actId="20577"/>
        <pc:sldMkLst>
          <pc:docMk/>
          <pc:sldMk cId="2031251416" sldId="672"/>
        </pc:sldMkLst>
        <pc:spChg chg="mod">
          <ac:chgData name="Reed, Steve - BLS" userId="9e8b09f5-bb81-426c-9c12-2da32504c7b9" providerId="ADAL" clId="{E87D251D-C88C-47F9-AFF3-44F070A5F4B8}" dt="2024-07-22T20:54:38.183" v="2631" actId="20577"/>
          <ac:spMkLst>
            <pc:docMk/>
            <pc:sldMk cId="2031251416" sldId="672"/>
            <ac:spMk id="2" creationId="{A02052E5-5589-6969-1450-375023AF7FFC}"/>
          </ac:spMkLst>
        </pc:spChg>
        <pc:spChg chg="mod">
          <ac:chgData name="Reed, Steve - BLS" userId="9e8b09f5-bb81-426c-9c12-2da32504c7b9" providerId="ADAL" clId="{E87D251D-C88C-47F9-AFF3-44F070A5F4B8}" dt="2024-07-22T20:54:32.684" v="2625" actId="20577"/>
          <ac:spMkLst>
            <pc:docMk/>
            <pc:sldMk cId="2031251416" sldId="672"/>
            <ac:spMk id="3" creationId="{8358CE05-1EFF-A90C-6546-9D487CA48BC7}"/>
          </ac:spMkLst>
        </pc:spChg>
      </pc:sldChg>
      <pc:sldChg chg="modSp new mod">
        <pc:chgData name="Reed, Steve - BLS" userId="9e8b09f5-bb81-426c-9c12-2da32504c7b9" providerId="ADAL" clId="{E87D251D-C88C-47F9-AFF3-44F070A5F4B8}" dt="2024-07-22T20:56:42.863" v="2797" actId="20577"/>
        <pc:sldMkLst>
          <pc:docMk/>
          <pc:sldMk cId="1149798106" sldId="673"/>
        </pc:sldMkLst>
        <pc:spChg chg="mod">
          <ac:chgData name="Reed, Steve - BLS" userId="9e8b09f5-bb81-426c-9c12-2da32504c7b9" providerId="ADAL" clId="{E87D251D-C88C-47F9-AFF3-44F070A5F4B8}" dt="2024-07-19T20:25:55.400" v="369" actId="20577"/>
          <ac:spMkLst>
            <pc:docMk/>
            <pc:sldMk cId="1149798106" sldId="673"/>
            <ac:spMk id="2" creationId="{0F9602E9-DE06-F4FB-03F7-4223E54F356A}"/>
          </ac:spMkLst>
        </pc:spChg>
        <pc:spChg chg="mod">
          <ac:chgData name="Reed, Steve - BLS" userId="9e8b09f5-bb81-426c-9c12-2da32504c7b9" providerId="ADAL" clId="{E87D251D-C88C-47F9-AFF3-44F070A5F4B8}" dt="2024-07-22T20:56:42.863" v="2797" actId="20577"/>
          <ac:spMkLst>
            <pc:docMk/>
            <pc:sldMk cId="1149798106" sldId="673"/>
            <ac:spMk id="3" creationId="{86A6B483-F4A6-67C2-E69C-333C8CEDAAEC}"/>
          </ac:spMkLst>
        </pc:spChg>
      </pc:sldChg>
      <pc:sldChg chg="addSp delSp modSp new del mod modClrScheme chgLayout">
        <pc:chgData name="Reed, Steve - BLS" userId="9e8b09f5-bb81-426c-9c12-2da32504c7b9" providerId="ADAL" clId="{E87D251D-C88C-47F9-AFF3-44F070A5F4B8}" dt="2024-07-25T21:13:17.211" v="2882" actId="47"/>
        <pc:sldMkLst>
          <pc:docMk/>
          <pc:sldMk cId="3996894164" sldId="674"/>
        </pc:sldMkLst>
        <pc:spChg chg="mod">
          <ac:chgData name="Reed, Steve - BLS" userId="9e8b09f5-bb81-426c-9c12-2da32504c7b9" providerId="ADAL" clId="{E87D251D-C88C-47F9-AFF3-44F070A5F4B8}" dt="2024-07-22T17:36:38" v="921" actId="20577"/>
          <ac:spMkLst>
            <pc:docMk/>
            <pc:sldMk cId="3996894164" sldId="674"/>
            <ac:spMk id="2" creationId="{FE10AC3E-D1EE-1683-A4C9-1DAA9750663F}"/>
          </ac:spMkLst>
        </pc:spChg>
        <pc:spChg chg="add del mod">
          <ac:chgData name="Reed, Steve - BLS" userId="9e8b09f5-bb81-426c-9c12-2da32504c7b9" providerId="ADAL" clId="{E87D251D-C88C-47F9-AFF3-44F070A5F4B8}" dt="2024-07-22T17:25:35.470" v="884" actId="26606"/>
          <ac:spMkLst>
            <pc:docMk/>
            <pc:sldMk cId="3996894164" sldId="674"/>
            <ac:spMk id="3" creationId="{B28CE329-4FE6-0635-6F56-F5AA4B9169F6}"/>
          </ac:spMkLst>
        </pc:spChg>
        <pc:spChg chg="add del mod">
          <ac:chgData name="Reed, Steve - BLS" userId="9e8b09f5-bb81-426c-9c12-2da32504c7b9" providerId="ADAL" clId="{E87D251D-C88C-47F9-AFF3-44F070A5F4B8}" dt="2024-07-22T17:31:12.159" v="897"/>
          <ac:spMkLst>
            <pc:docMk/>
            <pc:sldMk cId="3996894164" sldId="674"/>
            <ac:spMk id="8" creationId="{981EB1F7-2C63-8A82-BE14-52E653A1C36E}"/>
          </ac:spMkLst>
        </pc:spChg>
        <pc:spChg chg="add del mod">
          <ac:chgData name="Reed, Steve - BLS" userId="9e8b09f5-bb81-426c-9c12-2da32504c7b9" providerId="ADAL" clId="{E87D251D-C88C-47F9-AFF3-44F070A5F4B8}" dt="2024-07-22T17:36:04.246" v="907"/>
          <ac:spMkLst>
            <pc:docMk/>
            <pc:sldMk cId="3996894164" sldId="674"/>
            <ac:spMk id="10" creationId="{20ED2138-3D26-DD27-BB85-797FE6838C5C}"/>
          </ac:spMkLst>
        </pc:spChg>
        <pc:graphicFrameChg chg="add mod">
          <ac:chgData name="Reed, Steve - BLS" userId="9e8b09f5-bb81-426c-9c12-2da32504c7b9" providerId="ADAL" clId="{E87D251D-C88C-47F9-AFF3-44F070A5F4B8}" dt="2024-07-22T17:23:34.055" v="872"/>
          <ac:graphicFrameMkLst>
            <pc:docMk/>
            <pc:sldMk cId="3996894164" sldId="674"/>
            <ac:graphicFrameMk id="4" creationId="{55815363-261B-BA87-F3AF-C3DC5E1EC3AA}"/>
          </ac:graphicFrameMkLst>
        </pc:graphicFrameChg>
        <pc:graphicFrameChg chg="add mod">
          <ac:chgData name="Reed, Steve - BLS" userId="9e8b09f5-bb81-426c-9c12-2da32504c7b9" providerId="ADAL" clId="{E87D251D-C88C-47F9-AFF3-44F070A5F4B8}" dt="2024-07-22T17:27:57.352" v="886"/>
          <ac:graphicFrameMkLst>
            <pc:docMk/>
            <pc:sldMk cId="3996894164" sldId="674"/>
            <ac:graphicFrameMk id="6" creationId="{258D61D5-24CD-BA64-6EA5-C98D59F3BB84}"/>
          </ac:graphicFrameMkLst>
        </pc:graphicFrameChg>
        <pc:graphicFrameChg chg="add mod modGraphic">
          <ac:chgData name="Reed, Steve - BLS" userId="9e8b09f5-bb81-426c-9c12-2da32504c7b9" providerId="ADAL" clId="{E87D251D-C88C-47F9-AFF3-44F070A5F4B8}" dt="2024-07-22T17:29:38.515" v="896"/>
          <ac:graphicFrameMkLst>
            <pc:docMk/>
            <pc:sldMk cId="3996894164" sldId="674"/>
            <ac:graphicFrameMk id="7" creationId="{9BA64D70-B43C-D6C5-E63C-315C53947778}"/>
          </ac:graphicFrameMkLst>
        </pc:graphicFrameChg>
        <pc:graphicFrameChg chg="add mod modGraphic">
          <ac:chgData name="Reed, Steve - BLS" userId="9e8b09f5-bb81-426c-9c12-2da32504c7b9" providerId="ADAL" clId="{E87D251D-C88C-47F9-AFF3-44F070A5F4B8}" dt="2024-07-25T20:50:21.812" v="2855" actId="14734"/>
          <ac:graphicFrameMkLst>
            <pc:docMk/>
            <pc:sldMk cId="3996894164" sldId="674"/>
            <ac:graphicFrameMk id="9" creationId="{C840FEF7-259C-2FB7-B311-36E2537609D0}"/>
          </ac:graphicFrameMkLst>
        </pc:graphicFrameChg>
        <pc:graphicFrameChg chg="add mod modGraphic">
          <ac:chgData name="Reed, Steve - BLS" userId="9e8b09f5-bb81-426c-9c12-2da32504c7b9" providerId="ADAL" clId="{E87D251D-C88C-47F9-AFF3-44F070A5F4B8}" dt="2024-07-22T17:35:02.285" v="906"/>
          <ac:graphicFrameMkLst>
            <pc:docMk/>
            <pc:sldMk cId="3996894164" sldId="674"/>
            <ac:graphicFrameMk id="11" creationId="{45422357-92C0-0DFE-D504-8D869BBF3083}"/>
          </ac:graphicFrameMkLst>
        </pc:graphicFrameChg>
        <pc:graphicFrameChg chg="add mod modGraphic">
          <ac:chgData name="Reed, Steve - BLS" userId="9e8b09f5-bb81-426c-9c12-2da32504c7b9" providerId="ADAL" clId="{E87D251D-C88C-47F9-AFF3-44F070A5F4B8}" dt="2024-07-22T17:36:10.162" v="908" actId="14100"/>
          <ac:graphicFrameMkLst>
            <pc:docMk/>
            <pc:sldMk cId="3996894164" sldId="674"/>
            <ac:graphicFrameMk id="12" creationId="{E13A012A-7AEF-6077-7DE8-61E13BC98A85}"/>
          </ac:graphicFrameMkLst>
        </pc:graphicFrameChg>
        <pc:picChg chg="add mod">
          <ac:chgData name="Reed, Steve - BLS" userId="9e8b09f5-bb81-426c-9c12-2da32504c7b9" providerId="ADAL" clId="{E87D251D-C88C-47F9-AFF3-44F070A5F4B8}" dt="2024-07-22T17:24:14.342" v="883" actId="14100"/>
          <ac:picMkLst>
            <pc:docMk/>
            <pc:sldMk cId="3996894164" sldId="674"/>
            <ac:picMk id="5" creationId="{E1282D5E-3839-4BA5-AEFD-696CA1B72F4C}"/>
          </ac:picMkLst>
        </pc:picChg>
      </pc:sldChg>
      <pc:sldChg chg="modSp new mod">
        <pc:chgData name="Reed, Steve - BLS" userId="9e8b09f5-bb81-426c-9c12-2da32504c7b9" providerId="ADAL" clId="{E87D251D-C88C-47F9-AFF3-44F070A5F4B8}" dt="2024-07-25T21:19:52.973" v="3029" actId="20577"/>
        <pc:sldMkLst>
          <pc:docMk/>
          <pc:sldMk cId="1005575779" sldId="675"/>
        </pc:sldMkLst>
        <pc:spChg chg="mod">
          <ac:chgData name="Reed, Steve - BLS" userId="9e8b09f5-bb81-426c-9c12-2da32504c7b9" providerId="ADAL" clId="{E87D251D-C88C-47F9-AFF3-44F070A5F4B8}" dt="2024-07-19T20:26:36.517" v="429" actId="20577"/>
          <ac:spMkLst>
            <pc:docMk/>
            <pc:sldMk cId="1005575779" sldId="675"/>
            <ac:spMk id="2" creationId="{23ACE7F0-DBED-13FB-2D38-842CEE77B087}"/>
          </ac:spMkLst>
        </pc:spChg>
        <pc:spChg chg="mod">
          <ac:chgData name="Reed, Steve - BLS" userId="9e8b09f5-bb81-426c-9c12-2da32504c7b9" providerId="ADAL" clId="{E87D251D-C88C-47F9-AFF3-44F070A5F4B8}" dt="2024-07-25T21:19:52.973" v="3029" actId="20577"/>
          <ac:spMkLst>
            <pc:docMk/>
            <pc:sldMk cId="1005575779" sldId="675"/>
            <ac:spMk id="3" creationId="{813113E7-5FDB-119C-445F-4C67374C8D94}"/>
          </ac:spMkLst>
        </pc:spChg>
      </pc:sldChg>
      <pc:sldChg chg="addSp delSp modSp new mod">
        <pc:chgData name="Reed, Steve - BLS" userId="9e8b09f5-bb81-426c-9c12-2da32504c7b9" providerId="ADAL" clId="{E87D251D-C88C-47F9-AFF3-44F070A5F4B8}" dt="2024-07-25T21:20:37.295" v="3043" actId="20577"/>
        <pc:sldMkLst>
          <pc:docMk/>
          <pc:sldMk cId="2817170067" sldId="676"/>
        </pc:sldMkLst>
        <pc:spChg chg="mod">
          <ac:chgData name="Reed, Steve - BLS" userId="9e8b09f5-bb81-426c-9c12-2da32504c7b9" providerId="ADAL" clId="{E87D251D-C88C-47F9-AFF3-44F070A5F4B8}" dt="2024-07-25T21:20:37.295" v="3043" actId="20577"/>
          <ac:spMkLst>
            <pc:docMk/>
            <pc:sldMk cId="2817170067" sldId="676"/>
            <ac:spMk id="2" creationId="{67D125D7-D23F-A457-D7C8-B668D10F0ABE}"/>
          </ac:spMkLst>
        </pc:spChg>
        <pc:spChg chg="add del">
          <ac:chgData name="Reed, Steve - BLS" userId="9e8b09f5-bb81-426c-9c12-2da32504c7b9" providerId="ADAL" clId="{E87D251D-C88C-47F9-AFF3-44F070A5F4B8}" dt="2024-07-22T18:02:49.954" v="1264" actId="931"/>
          <ac:spMkLst>
            <pc:docMk/>
            <pc:sldMk cId="2817170067" sldId="676"/>
            <ac:spMk id="3" creationId="{5095C66A-A138-CD59-3416-D4043FBEE951}"/>
          </ac:spMkLst>
        </pc:spChg>
        <pc:picChg chg="add mod">
          <ac:chgData name="Reed, Steve - BLS" userId="9e8b09f5-bb81-426c-9c12-2da32504c7b9" providerId="ADAL" clId="{E87D251D-C88C-47F9-AFF3-44F070A5F4B8}" dt="2024-07-22T18:02:49.954" v="1264" actId="931"/>
          <ac:picMkLst>
            <pc:docMk/>
            <pc:sldMk cId="2817170067" sldId="676"/>
            <ac:picMk id="5" creationId="{F00A7840-4F83-E1C1-78E2-945D8ABC1F8A}"/>
          </ac:picMkLst>
        </pc:picChg>
        <pc:picChg chg="add mod">
          <ac:chgData name="Reed, Steve - BLS" userId="9e8b09f5-bb81-426c-9c12-2da32504c7b9" providerId="ADAL" clId="{E87D251D-C88C-47F9-AFF3-44F070A5F4B8}" dt="2024-07-22T18:00:09.133" v="1263"/>
          <ac:picMkLst>
            <pc:docMk/>
            <pc:sldMk cId="2817170067" sldId="676"/>
            <ac:picMk id="2050" creationId="{73BEE645-179E-FFF5-95C4-6A871C492117}"/>
          </ac:picMkLst>
        </pc:picChg>
      </pc:sldChg>
      <pc:sldChg chg="modSp new mod">
        <pc:chgData name="Reed, Steve - BLS" userId="9e8b09f5-bb81-426c-9c12-2da32504c7b9" providerId="ADAL" clId="{E87D251D-C88C-47F9-AFF3-44F070A5F4B8}" dt="2024-07-22T20:47:00.789" v="2231" actId="20577"/>
        <pc:sldMkLst>
          <pc:docMk/>
          <pc:sldMk cId="3726173532" sldId="677"/>
        </pc:sldMkLst>
        <pc:spChg chg="mod">
          <ac:chgData name="Reed, Steve - BLS" userId="9e8b09f5-bb81-426c-9c12-2da32504c7b9" providerId="ADAL" clId="{E87D251D-C88C-47F9-AFF3-44F070A5F4B8}" dt="2024-07-22T17:36:59.104" v="947" actId="20577"/>
          <ac:spMkLst>
            <pc:docMk/>
            <pc:sldMk cId="3726173532" sldId="677"/>
            <ac:spMk id="2" creationId="{134A77E7-D1A6-6BDA-C947-7E00C2D97C2D}"/>
          </ac:spMkLst>
        </pc:spChg>
        <pc:spChg chg="mod">
          <ac:chgData name="Reed, Steve - BLS" userId="9e8b09f5-bb81-426c-9c12-2da32504c7b9" providerId="ADAL" clId="{E87D251D-C88C-47F9-AFF3-44F070A5F4B8}" dt="2024-07-22T20:47:00.789" v="2231" actId="20577"/>
          <ac:spMkLst>
            <pc:docMk/>
            <pc:sldMk cId="3726173532" sldId="677"/>
            <ac:spMk id="3" creationId="{1B0E6EAF-68DD-8DA7-87CA-56117895745D}"/>
          </ac:spMkLst>
        </pc:spChg>
      </pc:sldChg>
      <pc:sldChg chg="addSp delSp modSp new mod">
        <pc:chgData name="Reed, Steve - BLS" userId="9e8b09f5-bb81-426c-9c12-2da32504c7b9" providerId="ADAL" clId="{E87D251D-C88C-47F9-AFF3-44F070A5F4B8}" dt="2024-07-26T13:36:50.187" v="3193" actId="962"/>
        <pc:sldMkLst>
          <pc:docMk/>
          <pc:sldMk cId="3823492579" sldId="678"/>
        </pc:sldMkLst>
        <pc:spChg chg="mod">
          <ac:chgData name="Reed, Steve - BLS" userId="9e8b09f5-bb81-426c-9c12-2da32504c7b9" providerId="ADAL" clId="{E87D251D-C88C-47F9-AFF3-44F070A5F4B8}" dt="2024-07-22T18:30:04.183" v="1286" actId="20577"/>
          <ac:spMkLst>
            <pc:docMk/>
            <pc:sldMk cId="3823492579" sldId="678"/>
            <ac:spMk id="2" creationId="{4E45A76C-E66C-9D0B-B3E3-FE02D4F501C5}"/>
          </ac:spMkLst>
        </pc:spChg>
        <pc:spChg chg="del">
          <ac:chgData name="Reed, Steve - BLS" userId="9e8b09f5-bb81-426c-9c12-2da32504c7b9" providerId="ADAL" clId="{E87D251D-C88C-47F9-AFF3-44F070A5F4B8}" dt="2024-07-22T18:29:24.869" v="1267"/>
          <ac:spMkLst>
            <pc:docMk/>
            <pc:sldMk cId="3823492579" sldId="678"/>
            <ac:spMk id="3" creationId="{B8ADCE5C-0922-4928-1A8C-4EA126806A19}"/>
          </ac:spMkLst>
        </pc:spChg>
        <pc:graphicFrameChg chg="add mod">
          <ac:chgData name="Reed, Steve - BLS" userId="9e8b09f5-bb81-426c-9c12-2da32504c7b9" providerId="ADAL" clId="{E87D251D-C88C-47F9-AFF3-44F070A5F4B8}" dt="2024-07-26T13:36:50.187" v="3193" actId="962"/>
          <ac:graphicFrameMkLst>
            <pc:docMk/>
            <pc:sldMk cId="3823492579" sldId="678"/>
            <ac:graphicFrameMk id="4" creationId="{539D13EE-4FA5-CA19-A32A-4FD8191B3C23}"/>
          </ac:graphicFrameMkLst>
        </pc:graphicFrameChg>
      </pc:sldChg>
      <pc:sldChg chg="addSp delSp modSp new mod">
        <pc:chgData name="Reed, Steve - BLS" userId="9e8b09f5-bb81-426c-9c12-2da32504c7b9" providerId="ADAL" clId="{E87D251D-C88C-47F9-AFF3-44F070A5F4B8}" dt="2024-07-26T13:37:18.437" v="3339" actId="962"/>
        <pc:sldMkLst>
          <pc:docMk/>
          <pc:sldMk cId="1996809873" sldId="679"/>
        </pc:sldMkLst>
        <pc:spChg chg="mod">
          <ac:chgData name="Reed, Steve - BLS" userId="9e8b09f5-bb81-426c-9c12-2da32504c7b9" providerId="ADAL" clId="{E87D251D-C88C-47F9-AFF3-44F070A5F4B8}" dt="2024-07-22T18:30:16.216" v="1306" actId="20577"/>
          <ac:spMkLst>
            <pc:docMk/>
            <pc:sldMk cId="1996809873" sldId="679"/>
            <ac:spMk id="2" creationId="{1E065B5B-4C18-6DF1-0135-5F5013555DFA}"/>
          </ac:spMkLst>
        </pc:spChg>
        <pc:spChg chg="del">
          <ac:chgData name="Reed, Steve - BLS" userId="9e8b09f5-bb81-426c-9c12-2da32504c7b9" providerId="ADAL" clId="{E87D251D-C88C-47F9-AFF3-44F070A5F4B8}" dt="2024-07-22T18:39:12.050" v="1308"/>
          <ac:spMkLst>
            <pc:docMk/>
            <pc:sldMk cId="1996809873" sldId="679"/>
            <ac:spMk id="3" creationId="{291C89E4-9696-A993-1872-AB872E01F5ED}"/>
          </ac:spMkLst>
        </pc:spChg>
        <pc:graphicFrameChg chg="add mod">
          <ac:chgData name="Reed, Steve - BLS" userId="9e8b09f5-bb81-426c-9c12-2da32504c7b9" providerId="ADAL" clId="{E87D251D-C88C-47F9-AFF3-44F070A5F4B8}" dt="2024-07-26T13:37:18.437" v="3339" actId="962"/>
          <ac:graphicFrameMkLst>
            <pc:docMk/>
            <pc:sldMk cId="1996809873" sldId="679"/>
            <ac:graphicFrameMk id="4" creationId="{FCF12C15-FDFD-512F-9FE9-7B21535702C0}"/>
          </ac:graphicFrameMkLst>
        </pc:graphicFrameChg>
      </pc:sldChg>
      <pc:sldChg chg="addSp delSp modSp new mod">
        <pc:chgData name="Reed, Steve - BLS" userId="9e8b09f5-bb81-426c-9c12-2da32504c7b9" providerId="ADAL" clId="{E87D251D-C88C-47F9-AFF3-44F070A5F4B8}" dt="2024-07-26T13:37:40.082" v="3451" actId="962"/>
        <pc:sldMkLst>
          <pc:docMk/>
          <pc:sldMk cId="2728864182" sldId="680"/>
        </pc:sldMkLst>
        <pc:spChg chg="mod">
          <ac:chgData name="Reed, Steve - BLS" userId="9e8b09f5-bb81-426c-9c12-2da32504c7b9" providerId="ADAL" clId="{E87D251D-C88C-47F9-AFF3-44F070A5F4B8}" dt="2024-07-22T19:30:47.608" v="1417" actId="20577"/>
          <ac:spMkLst>
            <pc:docMk/>
            <pc:sldMk cId="2728864182" sldId="680"/>
            <ac:spMk id="2" creationId="{57998A70-7A07-4C36-1371-914E2E6132CF}"/>
          </ac:spMkLst>
        </pc:spChg>
        <pc:spChg chg="del">
          <ac:chgData name="Reed, Steve - BLS" userId="9e8b09f5-bb81-426c-9c12-2da32504c7b9" providerId="ADAL" clId="{E87D251D-C88C-47F9-AFF3-44F070A5F4B8}" dt="2024-07-22T19:25:32.902" v="1386"/>
          <ac:spMkLst>
            <pc:docMk/>
            <pc:sldMk cId="2728864182" sldId="680"/>
            <ac:spMk id="3" creationId="{D5526CFA-97F0-7F94-DE2E-77B86AD764DB}"/>
          </ac:spMkLst>
        </pc:spChg>
        <pc:graphicFrameChg chg="add mod">
          <ac:chgData name="Reed, Steve - BLS" userId="9e8b09f5-bb81-426c-9c12-2da32504c7b9" providerId="ADAL" clId="{E87D251D-C88C-47F9-AFF3-44F070A5F4B8}" dt="2024-07-26T13:37:40.082" v="3451" actId="962"/>
          <ac:graphicFrameMkLst>
            <pc:docMk/>
            <pc:sldMk cId="2728864182" sldId="680"/>
            <ac:graphicFrameMk id="4" creationId="{D87DAF89-D52B-52A2-516A-3A1C6F95E813}"/>
          </ac:graphicFrameMkLst>
        </pc:graphicFrameChg>
      </pc:sldChg>
      <pc:sldChg chg="addSp delSp modSp new mod">
        <pc:chgData name="Reed, Steve - BLS" userId="9e8b09f5-bb81-426c-9c12-2da32504c7b9" providerId="ADAL" clId="{E87D251D-C88C-47F9-AFF3-44F070A5F4B8}" dt="2024-07-26T13:38:03.380" v="3591" actId="962"/>
        <pc:sldMkLst>
          <pc:docMk/>
          <pc:sldMk cId="154777444" sldId="681"/>
        </pc:sldMkLst>
        <pc:spChg chg="mod">
          <ac:chgData name="Reed, Steve - BLS" userId="9e8b09f5-bb81-426c-9c12-2da32504c7b9" providerId="ADAL" clId="{E87D251D-C88C-47F9-AFF3-44F070A5F4B8}" dt="2024-07-25T20:02:20.260" v="2801" actId="20577"/>
          <ac:spMkLst>
            <pc:docMk/>
            <pc:sldMk cId="154777444" sldId="681"/>
            <ac:spMk id="2" creationId="{B2D7430A-910C-2B61-B8F3-BD1F10E904F6}"/>
          </ac:spMkLst>
        </pc:spChg>
        <pc:spChg chg="del">
          <ac:chgData name="Reed, Steve - BLS" userId="9e8b09f5-bb81-426c-9c12-2da32504c7b9" providerId="ADAL" clId="{E87D251D-C88C-47F9-AFF3-44F070A5F4B8}" dt="2024-07-22T19:06:48.565" v="1377"/>
          <ac:spMkLst>
            <pc:docMk/>
            <pc:sldMk cId="154777444" sldId="681"/>
            <ac:spMk id="3" creationId="{993C8A14-1D48-59E2-DD4A-D097F40F29E1}"/>
          </ac:spMkLst>
        </pc:spChg>
        <pc:graphicFrameChg chg="add mod">
          <ac:chgData name="Reed, Steve - BLS" userId="9e8b09f5-bb81-426c-9c12-2da32504c7b9" providerId="ADAL" clId="{E87D251D-C88C-47F9-AFF3-44F070A5F4B8}" dt="2024-07-26T13:38:03.380" v="3591" actId="962"/>
          <ac:graphicFrameMkLst>
            <pc:docMk/>
            <pc:sldMk cId="154777444" sldId="681"/>
            <ac:graphicFrameMk id="4" creationId="{01D3A224-DB99-4DF4-E013-BE0AFDD071D8}"/>
          </ac:graphicFrameMkLst>
        </pc:graphicFrameChg>
      </pc:sldChg>
      <pc:sldChg chg="addSp delSp modSp new mod">
        <pc:chgData name="Reed, Steve - BLS" userId="9e8b09f5-bb81-426c-9c12-2da32504c7b9" providerId="ADAL" clId="{E87D251D-C88C-47F9-AFF3-44F070A5F4B8}" dt="2024-07-26T13:39:30.041" v="3855" actId="962"/>
        <pc:sldMkLst>
          <pc:docMk/>
          <pc:sldMk cId="1791118049" sldId="682"/>
        </pc:sldMkLst>
        <pc:spChg chg="mod">
          <ac:chgData name="Reed, Steve - BLS" userId="9e8b09f5-bb81-426c-9c12-2da32504c7b9" providerId="ADAL" clId="{E87D251D-C88C-47F9-AFF3-44F070A5F4B8}" dt="2024-07-22T20:08:51.563" v="1501" actId="20577"/>
          <ac:spMkLst>
            <pc:docMk/>
            <pc:sldMk cId="1791118049" sldId="682"/>
            <ac:spMk id="2" creationId="{BB538564-5C74-DC40-BF25-96F624DFBEF7}"/>
          </ac:spMkLst>
        </pc:spChg>
        <pc:spChg chg="add del">
          <ac:chgData name="Reed, Steve - BLS" userId="9e8b09f5-bb81-426c-9c12-2da32504c7b9" providerId="ADAL" clId="{E87D251D-C88C-47F9-AFF3-44F070A5F4B8}" dt="2024-07-22T20:08:14.431" v="1475"/>
          <ac:spMkLst>
            <pc:docMk/>
            <pc:sldMk cId="1791118049" sldId="682"/>
            <ac:spMk id="3" creationId="{9FE59943-46D7-C5B0-BBE0-0D96DB2D5035}"/>
          </ac:spMkLst>
        </pc:spChg>
        <pc:graphicFrameChg chg="add mod modGraphic">
          <ac:chgData name="Reed, Steve - BLS" userId="9e8b09f5-bb81-426c-9c12-2da32504c7b9" providerId="ADAL" clId="{E87D251D-C88C-47F9-AFF3-44F070A5F4B8}" dt="2024-07-22T20:06:17.686" v="1457"/>
          <ac:graphicFrameMkLst>
            <pc:docMk/>
            <pc:sldMk cId="1791118049" sldId="682"/>
            <ac:graphicFrameMk id="4" creationId="{D591A363-31E0-A68B-5AB1-BF8781785637}"/>
          </ac:graphicFrameMkLst>
        </pc:graphicFrameChg>
        <pc:graphicFrameChg chg="add mod modGraphic">
          <ac:chgData name="Reed, Steve - BLS" userId="9e8b09f5-bb81-426c-9c12-2da32504c7b9" providerId="ADAL" clId="{E87D251D-C88C-47F9-AFF3-44F070A5F4B8}" dt="2024-07-22T20:08:14.431" v="1475"/>
          <ac:graphicFrameMkLst>
            <pc:docMk/>
            <pc:sldMk cId="1791118049" sldId="682"/>
            <ac:graphicFrameMk id="5" creationId="{87BE40E4-EE0D-B8F1-16FE-E092A08EAB50}"/>
          </ac:graphicFrameMkLst>
        </pc:graphicFrameChg>
        <pc:graphicFrameChg chg="add mod">
          <ac:chgData name="Reed, Steve - BLS" userId="9e8b09f5-bb81-426c-9c12-2da32504c7b9" providerId="ADAL" clId="{E87D251D-C88C-47F9-AFF3-44F070A5F4B8}" dt="2024-07-26T13:39:30.041" v="3855" actId="962"/>
          <ac:graphicFrameMkLst>
            <pc:docMk/>
            <pc:sldMk cId="1791118049" sldId="682"/>
            <ac:graphicFrameMk id="6" creationId="{D9217BCC-44C4-E912-9182-253EDA9A389B}"/>
          </ac:graphicFrameMkLst>
        </pc:graphicFrameChg>
      </pc:sldChg>
      <pc:sldChg chg="new del">
        <pc:chgData name="Reed, Steve - BLS" userId="9e8b09f5-bb81-426c-9c12-2da32504c7b9" providerId="ADAL" clId="{E87D251D-C88C-47F9-AFF3-44F070A5F4B8}" dt="2024-07-22T20:59:31.220" v="2799" actId="47"/>
        <pc:sldMkLst>
          <pc:docMk/>
          <pc:sldMk cId="3754784482" sldId="683"/>
        </pc:sldMkLst>
      </pc:sldChg>
      <pc:sldChg chg="addSp delSp modSp new mod">
        <pc:chgData name="Reed, Steve - BLS" userId="9e8b09f5-bb81-426c-9c12-2da32504c7b9" providerId="ADAL" clId="{E87D251D-C88C-47F9-AFF3-44F070A5F4B8}" dt="2024-07-26T13:39:13.675" v="3747" actId="962"/>
        <pc:sldMkLst>
          <pc:docMk/>
          <pc:sldMk cId="2928888892" sldId="684"/>
        </pc:sldMkLst>
        <pc:spChg chg="mod">
          <ac:chgData name="Reed, Steve - BLS" userId="9e8b09f5-bb81-426c-9c12-2da32504c7b9" providerId="ADAL" clId="{E87D251D-C88C-47F9-AFF3-44F070A5F4B8}" dt="2024-07-22T20:26:12.361" v="1598" actId="20577"/>
          <ac:spMkLst>
            <pc:docMk/>
            <pc:sldMk cId="2928888892" sldId="684"/>
            <ac:spMk id="2" creationId="{AFF13AD0-46C1-8BDF-1C9D-67EBD61F0730}"/>
          </ac:spMkLst>
        </pc:spChg>
        <pc:spChg chg="del">
          <ac:chgData name="Reed, Steve - BLS" userId="9e8b09f5-bb81-426c-9c12-2da32504c7b9" providerId="ADAL" clId="{E87D251D-C88C-47F9-AFF3-44F070A5F4B8}" dt="2024-07-22T20:24:38.924" v="1508"/>
          <ac:spMkLst>
            <pc:docMk/>
            <pc:sldMk cId="2928888892" sldId="684"/>
            <ac:spMk id="3" creationId="{08B3E32F-ABE4-D758-E47C-4008D7F8CE7D}"/>
          </ac:spMkLst>
        </pc:spChg>
        <pc:graphicFrameChg chg="add mod">
          <ac:chgData name="Reed, Steve - BLS" userId="9e8b09f5-bb81-426c-9c12-2da32504c7b9" providerId="ADAL" clId="{E87D251D-C88C-47F9-AFF3-44F070A5F4B8}" dt="2024-07-26T13:39:13.675" v="3747" actId="962"/>
          <ac:graphicFrameMkLst>
            <pc:docMk/>
            <pc:sldMk cId="2928888892" sldId="684"/>
            <ac:graphicFrameMk id="4" creationId="{C70A6BDD-D730-DCE7-2695-C18EFC4830C8}"/>
          </ac:graphicFrameMkLst>
        </pc:graphicFrameChg>
      </pc:sldChg>
      <pc:sldChg chg="addSp delSp modSp new mod">
        <pc:chgData name="Reed, Steve - BLS" userId="9e8b09f5-bb81-426c-9c12-2da32504c7b9" providerId="ADAL" clId="{E87D251D-C88C-47F9-AFF3-44F070A5F4B8}" dt="2024-07-26T13:39:45.485" v="3857" actId="13238"/>
        <pc:sldMkLst>
          <pc:docMk/>
          <pc:sldMk cId="3108152201" sldId="685"/>
        </pc:sldMkLst>
        <pc:spChg chg="mod">
          <ac:chgData name="Reed, Steve - BLS" userId="9e8b09f5-bb81-426c-9c12-2da32504c7b9" providerId="ADAL" clId="{E87D251D-C88C-47F9-AFF3-44F070A5F4B8}" dt="2024-07-25T21:12:09.550" v="2877"/>
          <ac:spMkLst>
            <pc:docMk/>
            <pc:sldMk cId="3108152201" sldId="685"/>
            <ac:spMk id="2" creationId="{A753787A-950A-D165-7154-EBAABB36BA27}"/>
          </ac:spMkLst>
        </pc:spChg>
        <pc:spChg chg="add del">
          <ac:chgData name="Reed, Steve - BLS" userId="9e8b09f5-bb81-426c-9c12-2da32504c7b9" providerId="ADAL" clId="{E87D251D-C88C-47F9-AFF3-44F070A5F4B8}" dt="2024-07-25T21:06:30.204" v="2860"/>
          <ac:spMkLst>
            <pc:docMk/>
            <pc:sldMk cId="3108152201" sldId="685"/>
            <ac:spMk id="3" creationId="{5AD7E43A-90B2-0F68-60C3-A093658A952E}"/>
          </ac:spMkLst>
        </pc:spChg>
        <pc:spChg chg="del">
          <ac:chgData name="Reed, Steve - BLS" userId="9e8b09f5-bb81-426c-9c12-2da32504c7b9" providerId="ADAL" clId="{E87D251D-C88C-47F9-AFF3-44F070A5F4B8}" dt="2024-07-25T21:09:10.411" v="2862"/>
          <ac:spMkLst>
            <pc:docMk/>
            <pc:sldMk cId="3108152201" sldId="685"/>
            <ac:spMk id="4" creationId="{E9EF0BEB-F0FF-7C10-B154-8F47C81B962C}"/>
          </ac:spMkLst>
        </pc:spChg>
        <pc:graphicFrameChg chg="add del mod ord modGraphic">
          <ac:chgData name="Reed, Steve - BLS" userId="9e8b09f5-bb81-426c-9c12-2da32504c7b9" providerId="ADAL" clId="{E87D251D-C88C-47F9-AFF3-44F070A5F4B8}" dt="2024-07-25T20:50:01.542" v="2853" actId="3680"/>
          <ac:graphicFrameMkLst>
            <pc:docMk/>
            <pc:sldMk cId="3108152201" sldId="685"/>
            <ac:graphicFrameMk id="5" creationId="{45EA264D-55EC-D7F1-CA53-758DF8883FEE}"/>
          </ac:graphicFrameMkLst>
        </pc:graphicFrameChg>
        <pc:graphicFrameChg chg="add mod">
          <ac:chgData name="Reed, Steve - BLS" userId="9e8b09f5-bb81-426c-9c12-2da32504c7b9" providerId="ADAL" clId="{E87D251D-C88C-47F9-AFF3-44F070A5F4B8}" dt="2024-07-25T20:52:19.910" v="2857"/>
          <ac:graphicFrameMkLst>
            <pc:docMk/>
            <pc:sldMk cId="3108152201" sldId="685"/>
            <ac:graphicFrameMk id="6" creationId="{2C00B2AB-8AB5-4093-4FDB-8EE2CAA4E754}"/>
          </ac:graphicFrameMkLst>
        </pc:graphicFrameChg>
        <pc:graphicFrameChg chg="add mod">
          <ac:chgData name="Reed, Steve - BLS" userId="9e8b09f5-bb81-426c-9c12-2da32504c7b9" providerId="ADAL" clId="{E87D251D-C88C-47F9-AFF3-44F070A5F4B8}" dt="2024-07-25T21:05:10.193" v="2859"/>
          <ac:graphicFrameMkLst>
            <pc:docMk/>
            <pc:sldMk cId="3108152201" sldId="685"/>
            <ac:graphicFrameMk id="7" creationId="{44B90B35-D3E9-F61B-4119-B72E9213A66D}"/>
          </ac:graphicFrameMkLst>
        </pc:graphicFrameChg>
        <pc:graphicFrameChg chg="add mod modGraphic">
          <ac:chgData name="Reed, Steve - BLS" userId="9e8b09f5-bb81-426c-9c12-2da32504c7b9" providerId="ADAL" clId="{E87D251D-C88C-47F9-AFF3-44F070A5F4B8}" dt="2024-07-26T13:39:41.679" v="3856" actId="13238"/>
          <ac:graphicFrameMkLst>
            <pc:docMk/>
            <pc:sldMk cId="3108152201" sldId="685"/>
            <ac:graphicFrameMk id="8" creationId="{D4192A5D-9F31-311A-ED68-7324CCD8E702}"/>
          </ac:graphicFrameMkLst>
        </pc:graphicFrameChg>
        <pc:graphicFrameChg chg="add mod modGraphic">
          <ac:chgData name="Reed, Steve - BLS" userId="9e8b09f5-bb81-426c-9c12-2da32504c7b9" providerId="ADAL" clId="{E87D251D-C88C-47F9-AFF3-44F070A5F4B8}" dt="2024-07-26T13:39:45.485" v="3857" actId="13238"/>
          <ac:graphicFrameMkLst>
            <pc:docMk/>
            <pc:sldMk cId="3108152201" sldId="685"/>
            <ac:graphicFrameMk id="9" creationId="{F211F572-46C9-D7C4-B1AD-DFC9E6EB90F0}"/>
          </ac:graphicFrameMkLst>
        </pc:graphicFrame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eed_s\Downloads\SeriesReport-20240722142521_bac7d1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eed_s\Downloads\SeriesReport-20240722141058_3011bf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eed_s\Downloads\SeriesReport-20240722152252_2e06d0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eed_s\Downloads\SeriesReport-20240722145735_8e7278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eed_s\Downloads\SeriesReport-20240722141058_3011bf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dirty="0"/>
              <a:t>Export price index, end use, Fruits and fruit preparations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'BLS Data Series'!$B$5</c:f>
              <c:strCache>
                <c:ptCount val="1"/>
                <c:pt idx="0">
                  <c:v>Fruits and fruit preparations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'BLS Data Series'!$C$4:$BP$4</c:f>
              <c:strCache>
                <c:ptCount val="66"/>
                <c:pt idx="0">
                  <c:v>Jan
2019</c:v>
                </c:pt>
                <c:pt idx="1">
                  <c:v>Feb
2019</c:v>
                </c:pt>
                <c:pt idx="2">
                  <c:v>Mar
2019</c:v>
                </c:pt>
                <c:pt idx="3">
                  <c:v>Apr
2019</c:v>
                </c:pt>
                <c:pt idx="4">
                  <c:v>May
2019</c:v>
                </c:pt>
                <c:pt idx="5">
                  <c:v>Jun
2019</c:v>
                </c:pt>
                <c:pt idx="6">
                  <c:v>Jul
2019</c:v>
                </c:pt>
                <c:pt idx="7">
                  <c:v>Aug
2019</c:v>
                </c:pt>
                <c:pt idx="8">
                  <c:v>Sep
2019</c:v>
                </c:pt>
                <c:pt idx="9">
                  <c:v>Oct
2019</c:v>
                </c:pt>
                <c:pt idx="10">
                  <c:v>Nov
2019</c:v>
                </c:pt>
                <c:pt idx="11">
                  <c:v>Dec
2019</c:v>
                </c:pt>
                <c:pt idx="12">
                  <c:v>Jan
2020</c:v>
                </c:pt>
                <c:pt idx="13">
                  <c:v>Feb
2020</c:v>
                </c:pt>
                <c:pt idx="14">
                  <c:v>Mar
2020</c:v>
                </c:pt>
                <c:pt idx="15">
                  <c:v>Apr
2020</c:v>
                </c:pt>
                <c:pt idx="16">
                  <c:v>May
2020</c:v>
                </c:pt>
                <c:pt idx="17">
                  <c:v>Jun
2020</c:v>
                </c:pt>
                <c:pt idx="18">
                  <c:v>Jul
2020</c:v>
                </c:pt>
                <c:pt idx="19">
                  <c:v>Aug
2020</c:v>
                </c:pt>
                <c:pt idx="20">
                  <c:v>Sep
2020</c:v>
                </c:pt>
                <c:pt idx="21">
                  <c:v>Oct
2020</c:v>
                </c:pt>
                <c:pt idx="22">
                  <c:v>Nov
2020</c:v>
                </c:pt>
                <c:pt idx="23">
                  <c:v>Dec
2020</c:v>
                </c:pt>
                <c:pt idx="24">
                  <c:v>Jan
2021</c:v>
                </c:pt>
                <c:pt idx="25">
                  <c:v>Feb
2021</c:v>
                </c:pt>
                <c:pt idx="26">
                  <c:v>Mar
2021</c:v>
                </c:pt>
                <c:pt idx="27">
                  <c:v>Apr
2021</c:v>
                </c:pt>
                <c:pt idx="28">
                  <c:v>May
2021</c:v>
                </c:pt>
                <c:pt idx="29">
                  <c:v>Jun
2021</c:v>
                </c:pt>
                <c:pt idx="30">
                  <c:v>Jul
2021</c:v>
                </c:pt>
                <c:pt idx="31">
                  <c:v>Aug
2021</c:v>
                </c:pt>
                <c:pt idx="32">
                  <c:v>Sep
2021</c:v>
                </c:pt>
                <c:pt idx="33">
                  <c:v>Oct
2021</c:v>
                </c:pt>
                <c:pt idx="34">
                  <c:v>Nov
2021</c:v>
                </c:pt>
                <c:pt idx="35">
                  <c:v>Dec
2021</c:v>
                </c:pt>
                <c:pt idx="36">
                  <c:v>Jan
2022</c:v>
                </c:pt>
                <c:pt idx="37">
                  <c:v>Feb
2022</c:v>
                </c:pt>
                <c:pt idx="38">
                  <c:v>Mar
2022</c:v>
                </c:pt>
                <c:pt idx="39">
                  <c:v>Apr
2022</c:v>
                </c:pt>
                <c:pt idx="40">
                  <c:v>May
2022</c:v>
                </c:pt>
                <c:pt idx="41">
                  <c:v>Jun
2022</c:v>
                </c:pt>
                <c:pt idx="42">
                  <c:v>Jul
2022</c:v>
                </c:pt>
                <c:pt idx="43">
                  <c:v>Aug
2022</c:v>
                </c:pt>
                <c:pt idx="44">
                  <c:v>Sep
2022</c:v>
                </c:pt>
                <c:pt idx="45">
                  <c:v>Oct
2022</c:v>
                </c:pt>
                <c:pt idx="46">
                  <c:v>Nov
2022</c:v>
                </c:pt>
                <c:pt idx="47">
                  <c:v>Dec
2022</c:v>
                </c:pt>
                <c:pt idx="48">
                  <c:v>Jan
2023</c:v>
                </c:pt>
                <c:pt idx="49">
                  <c:v>Feb
2023</c:v>
                </c:pt>
                <c:pt idx="50">
                  <c:v>Mar
2023</c:v>
                </c:pt>
                <c:pt idx="51">
                  <c:v>Apr
2023</c:v>
                </c:pt>
                <c:pt idx="52">
                  <c:v>May
2023</c:v>
                </c:pt>
                <c:pt idx="53">
                  <c:v>Jun
2023</c:v>
                </c:pt>
                <c:pt idx="54">
                  <c:v>Jul
2023</c:v>
                </c:pt>
                <c:pt idx="55">
                  <c:v>Aug
2023</c:v>
                </c:pt>
                <c:pt idx="56">
                  <c:v>Sep
2023</c:v>
                </c:pt>
                <c:pt idx="57">
                  <c:v>Oct
2023</c:v>
                </c:pt>
                <c:pt idx="58">
                  <c:v>Nov
2023</c:v>
                </c:pt>
                <c:pt idx="59">
                  <c:v>Dec
2023</c:v>
                </c:pt>
                <c:pt idx="60">
                  <c:v>Jan
2024</c:v>
                </c:pt>
                <c:pt idx="61">
                  <c:v>Feb
2024</c:v>
                </c:pt>
                <c:pt idx="62">
                  <c:v>Mar
2024</c:v>
                </c:pt>
                <c:pt idx="63">
                  <c:v>Apr
2024</c:v>
                </c:pt>
                <c:pt idx="64">
                  <c:v>May
2024</c:v>
                </c:pt>
                <c:pt idx="65">
                  <c:v>Jun
2024</c:v>
                </c:pt>
              </c:strCache>
            </c:strRef>
          </c:cat>
          <c:val>
            <c:numRef>
              <c:f>'BLS Data Series'!$C$5:$BP$5</c:f>
              <c:numCache>
                <c:formatCode>#0.0</c:formatCode>
                <c:ptCount val="66"/>
                <c:pt idx="0">
                  <c:v>3.2</c:v>
                </c:pt>
                <c:pt idx="1">
                  <c:v>3.5</c:v>
                </c:pt>
                <c:pt idx="2">
                  <c:v>2.1</c:v>
                </c:pt>
                <c:pt idx="3">
                  <c:v>-6.6</c:v>
                </c:pt>
                <c:pt idx="4">
                  <c:v>-0.4</c:v>
                </c:pt>
                <c:pt idx="5">
                  <c:v>2.2000000000000002</c:v>
                </c:pt>
                <c:pt idx="6">
                  <c:v>3</c:v>
                </c:pt>
                <c:pt idx="7">
                  <c:v>4.2</c:v>
                </c:pt>
                <c:pt idx="8">
                  <c:v>6.7</c:v>
                </c:pt>
                <c:pt idx="9">
                  <c:v>-0.2</c:v>
                </c:pt>
                <c:pt idx="10">
                  <c:v>-7.2</c:v>
                </c:pt>
                <c:pt idx="11">
                  <c:v>-1.6</c:v>
                </c:pt>
                <c:pt idx="12">
                  <c:v>-10.199999999999999</c:v>
                </c:pt>
                <c:pt idx="13">
                  <c:v>-7.6</c:v>
                </c:pt>
                <c:pt idx="14">
                  <c:v>-2</c:v>
                </c:pt>
                <c:pt idx="15">
                  <c:v>-1.5</c:v>
                </c:pt>
                <c:pt idx="16">
                  <c:v>2.7</c:v>
                </c:pt>
                <c:pt idx="17">
                  <c:v>-6.1</c:v>
                </c:pt>
                <c:pt idx="18">
                  <c:v>1</c:v>
                </c:pt>
                <c:pt idx="19">
                  <c:v>4.5</c:v>
                </c:pt>
                <c:pt idx="20">
                  <c:v>3.6</c:v>
                </c:pt>
                <c:pt idx="21">
                  <c:v>5.7</c:v>
                </c:pt>
                <c:pt idx="22">
                  <c:v>5.0999999999999996</c:v>
                </c:pt>
                <c:pt idx="23">
                  <c:v>4.9000000000000004</c:v>
                </c:pt>
                <c:pt idx="24">
                  <c:v>16.7</c:v>
                </c:pt>
                <c:pt idx="25">
                  <c:v>24.4</c:v>
                </c:pt>
                <c:pt idx="26">
                  <c:v>26.4</c:v>
                </c:pt>
                <c:pt idx="27">
                  <c:v>31.7</c:v>
                </c:pt>
                <c:pt idx="28">
                  <c:v>24.6</c:v>
                </c:pt>
                <c:pt idx="29">
                  <c:v>26.3</c:v>
                </c:pt>
                <c:pt idx="30">
                  <c:v>18.600000000000001</c:v>
                </c:pt>
                <c:pt idx="31">
                  <c:v>12.2</c:v>
                </c:pt>
                <c:pt idx="32">
                  <c:v>10.199999999999999</c:v>
                </c:pt>
                <c:pt idx="33">
                  <c:v>10.5</c:v>
                </c:pt>
                <c:pt idx="34">
                  <c:v>14</c:v>
                </c:pt>
                <c:pt idx="35">
                  <c:v>15.9</c:v>
                </c:pt>
                <c:pt idx="36">
                  <c:v>11.2</c:v>
                </c:pt>
                <c:pt idx="37">
                  <c:v>6</c:v>
                </c:pt>
                <c:pt idx="38">
                  <c:v>-2.9</c:v>
                </c:pt>
                <c:pt idx="39">
                  <c:v>-2.2000000000000002</c:v>
                </c:pt>
                <c:pt idx="40">
                  <c:v>4.0999999999999996</c:v>
                </c:pt>
                <c:pt idx="41">
                  <c:v>6.2</c:v>
                </c:pt>
                <c:pt idx="42">
                  <c:v>5.8</c:v>
                </c:pt>
                <c:pt idx="43">
                  <c:v>4.7</c:v>
                </c:pt>
                <c:pt idx="44">
                  <c:v>-4.2</c:v>
                </c:pt>
                <c:pt idx="45">
                  <c:v>2</c:v>
                </c:pt>
                <c:pt idx="46">
                  <c:v>5.9</c:v>
                </c:pt>
                <c:pt idx="47">
                  <c:v>7.4</c:v>
                </c:pt>
                <c:pt idx="48">
                  <c:v>7.8</c:v>
                </c:pt>
                <c:pt idx="49">
                  <c:v>4.5</c:v>
                </c:pt>
                <c:pt idx="50">
                  <c:v>5</c:v>
                </c:pt>
                <c:pt idx="51">
                  <c:v>2.6</c:v>
                </c:pt>
                <c:pt idx="52">
                  <c:v>3.8</c:v>
                </c:pt>
                <c:pt idx="53">
                  <c:v>-3</c:v>
                </c:pt>
                <c:pt idx="54">
                  <c:v>-1.8</c:v>
                </c:pt>
                <c:pt idx="55">
                  <c:v>3.8</c:v>
                </c:pt>
                <c:pt idx="56">
                  <c:v>11.9</c:v>
                </c:pt>
                <c:pt idx="57">
                  <c:v>7</c:v>
                </c:pt>
                <c:pt idx="58">
                  <c:v>5</c:v>
                </c:pt>
                <c:pt idx="59">
                  <c:v>7.6</c:v>
                </c:pt>
                <c:pt idx="60">
                  <c:v>4.5999999999999996</c:v>
                </c:pt>
                <c:pt idx="61">
                  <c:v>8.5</c:v>
                </c:pt>
                <c:pt idx="62">
                  <c:v>9.9</c:v>
                </c:pt>
                <c:pt idx="63">
                  <c:v>5.6</c:v>
                </c:pt>
                <c:pt idx="64">
                  <c:v>7.1</c:v>
                </c:pt>
                <c:pt idx="65">
                  <c:v>13.7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69D-4807-956F-6762AF30E5B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508935823"/>
        <c:axId val="1508930543"/>
      </c:lineChart>
      <c:catAx>
        <c:axId val="150893582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08930543"/>
        <c:crosses val="autoZero"/>
        <c:auto val="1"/>
        <c:lblAlgn val="ctr"/>
        <c:lblOffset val="100"/>
        <c:tickLblSkip val="3"/>
        <c:noMultiLvlLbl val="0"/>
      </c:catAx>
      <c:valAx>
        <c:axId val="1508930543"/>
        <c:scaling>
          <c:orientation val="minMax"/>
          <c:min val="-2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0.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08935823"/>
        <c:crosses val="autoZero"/>
        <c:crossBetween val="between"/>
        <c:majorUnit val="5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dirty="0"/>
              <a:t>Import</a:t>
            </a:r>
            <a:r>
              <a:rPr lang="en-US" sz="1800" baseline="0" dirty="0"/>
              <a:t> price index, end use, </a:t>
            </a:r>
            <a:r>
              <a:rPr lang="en-US" sz="1800" dirty="0"/>
              <a:t>Fruits and Fruit preparations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'BLS Data Series'!$B$5</c:f>
              <c:strCache>
                <c:ptCount val="1"/>
                <c:pt idx="0">
                  <c:v>Fruits and Fruit preparations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'BLS Data Series'!$C$4:$BP$4</c:f>
              <c:strCache>
                <c:ptCount val="66"/>
                <c:pt idx="0">
                  <c:v>Jan
2019</c:v>
                </c:pt>
                <c:pt idx="1">
                  <c:v>Feb
2019</c:v>
                </c:pt>
                <c:pt idx="2">
                  <c:v>Mar
2019</c:v>
                </c:pt>
                <c:pt idx="3">
                  <c:v>Apr
2019</c:v>
                </c:pt>
                <c:pt idx="4">
                  <c:v>May
2019</c:v>
                </c:pt>
                <c:pt idx="5">
                  <c:v>Jun
2019</c:v>
                </c:pt>
                <c:pt idx="6">
                  <c:v>Jul
2019</c:v>
                </c:pt>
                <c:pt idx="7">
                  <c:v>Aug
2019</c:v>
                </c:pt>
                <c:pt idx="8">
                  <c:v>Sep
2019</c:v>
                </c:pt>
                <c:pt idx="9">
                  <c:v>Oct
2019</c:v>
                </c:pt>
                <c:pt idx="10">
                  <c:v>Nov
2019</c:v>
                </c:pt>
                <c:pt idx="11">
                  <c:v>Dec
2019</c:v>
                </c:pt>
                <c:pt idx="12">
                  <c:v>Jan
2020</c:v>
                </c:pt>
                <c:pt idx="13">
                  <c:v>Feb
2020</c:v>
                </c:pt>
                <c:pt idx="14">
                  <c:v>Mar
2020</c:v>
                </c:pt>
                <c:pt idx="15">
                  <c:v>Apr
2020</c:v>
                </c:pt>
                <c:pt idx="16">
                  <c:v>May
2020</c:v>
                </c:pt>
                <c:pt idx="17">
                  <c:v>Jun
2020</c:v>
                </c:pt>
                <c:pt idx="18">
                  <c:v>Jul
2020</c:v>
                </c:pt>
                <c:pt idx="19">
                  <c:v>Aug
2020</c:v>
                </c:pt>
                <c:pt idx="20">
                  <c:v>Sep
2020</c:v>
                </c:pt>
                <c:pt idx="21">
                  <c:v>Oct
2020</c:v>
                </c:pt>
                <c:pt idx="22">
                  <c:v>Nov
2020</c:v>
                </c:pt>
                <c:pt idx="23">
                  <c:v>Dec
2020</c:v>
                </c:pt>
                <c:pt idx="24">
                  <c:v>Jan
2021</c:v>
                </c:pt>
                <c:pt idx="25">
                  <c:v>Feb
2021</c:v>
                </c:pt>
                <c:pt idx="26">
                  <c:v>Mar
2021</c:v>
                </c:pt>
                <c:pt idx="27">
                  <c:v>Apr
2021</c:v>
                </c:pt>
                <c:pt idx="28">
                  <c:v>May
2021</c:v>
                </c:pt>
                <c:pt idx="29">
                  <c:v>Jun
2021</c:v>
                </c:pt>
                <c:pt idx="30">
                  <c:v>Jul
2021</c:v>
                </c:pt>
                <c:pt idx="31">
                  <c:v>Aug
2021</c:v>
                </c:pt>
                <c:pt idx="32">
                  <c:v>Sep
2021</c:v>
                </c:pt>
                <c:pt idx="33">
                  <c:v>Oct
2021</c:v>
                </c:pt>
                <c:pt idx="34">
                  <c:v>Nov
2021</c:v>
                </c:pt>
                <c:pt idx="35">
                  <c:v>Dec
2021</c:v>
                </c:pt>
                <c:pt idx="36">
                  <c:v>Jan
2022</c:v>
                </c:pt>
                <c:pt idx="37">
                  <c:v>Feb
2022</c:v>
                </c:pt>
                <c:pt idx="38">
                  <c:v>Mar
2022</c:v>
                </c:pt>
                <c:pt idx="39">
                  <c:v>Apr
2022</c:v>
                </c:pt>
                <c:pt idx="40">
                  <c:v>May
2022</c:v>
                </c:pt>
                <c:pt idx="41">
                  <c:v>Jun
2022</c:v>
                </c:pt>
                <c:pt idx="42">
                  <c:v>Jul
2022</c:v>
                </c:pt>
                <c:pt idx="43">
                  <c:v>Aug
2022</c:v>
                </c:pt>
                <c:pt idx="44">
                  <c:v>Sep
2022</c:v>
                </c:pt>
                <c:pt idx="45">
                  <c:v>Oct
2022</c:v>
                </c:pt>
                <c:pt idx="46">
                  <c:v>Nov
2022</c:v>
                </c:pt>
                <c:pt idx="47">
                  <c:v>Dec
2022</c:v>
                </c:pt>
                <c:pt idx="48">
                  <c:v>Jan
2023</c:v>
                </c:pt>
                <c:pt idx="49">
                  <c:v>Feb
2023</c:v>
                </c:pt>
                <c:pt idx="50">
                  <c:v>Mar
2023</c:v>
                </c:pt>
                <c:pt idx="51">
                  <c:v>Apr
2023</c:v>
                </c:pt>
                <c:pt idx="52">
                  <c:v>May
2023</c:v>
                </c:pt>
                <c:pt idx="53">
                  <c:v>Jun
2023</c:v>
                </c:pt>
                <c:pt idx="54">
                  <c:v>Jul
2023</c:v>
                </c:pt>
                <c:pt idx="55">
                  <c:v>Aug
2023</c:v>
                </c:pt>
                <c:pt idx="56">
                  <c:v>Sep
2023</c:v>
                </c:pt>
                <c:pt idx="57">
                  <c:v>Oct
2023</c:v>
                </c:pt>
                <c:pt idx="58">
                  <c:v>Nov
2023</c:v>
                </c:pt>
                <c:pt idx="59">
                  <c:v>Dec
2023</c:v>
                </c:pt>
                <c:pt idx="60">
                  <c:v>Jan
2024</c:v>
                </c:pt>
                <c:pt idx="61">
                  <c:v>Feb
2024</c:v>
                </c:pt>
                <c:pt idx="62">
                  <c:v>Mar
2024</c:v>
                </c:pt>
                <c:pt idx="63">
                  <c:v>Apr
2024</c:v>
                </c:pt>
                <c:pt idx="64">
                  <c:v>May
2024</c:v>
                </c:pt>
                <c:pt idx="65">
                  <c:v>Jun
2024</c:v>
                </c:pt>
              </c:strCache>
            </c:strRef>
          </c:cat>
          <c:val>
            <c:numRef>
              <c:f>'BLS Data Series'!$C$5:$BP$5</c:f>
              <c:numCache>
                <c:formatCode>#0.0</c:formatCode>
                <c:ptCount val="66"/>
                <c:pt idx="0">
                  <c:v>-3.9</c:v>
                </c:pt>
                <c:pt idx="1">
                  <c:v>-6.7</c:v>
                </c:pt>
                <c:pt idx="2">
                  <c:v>-8.6</c:v>
                </c:pt>
                <c:pt idx="3">
                  <c:v>2.4</c:v>
                </c:pt>
                <c:pt idx="4">
                  <c:v>8.6999999999999993</c:v>
                </c:pt>
                <c:pt idx="5">
                  <c:v>2.8</c:v>
                </c:pt>
                <c:pt idx="6">
                  <c:v>13.7</c:v>
                </c:pt>
                <c:pt idx="7">
                  <c:v>-1.4</c:v>
                </c:pt>
                <c:pt idx="8">
                  <c:v>-19.8</c:v>
                </c:pt>
                <c:pt idx="9">
                  <c:v>-18.8</c:v>
                </c:pt>
                <c:pt idx="10">
                  <c:v>-15</c:v>
                </c:pt>
                <c:pt idx="11">
                  <c:v>-9.6999999999999993</c:v>
                </c:pt>
                <c:pt idx="12">
                  <c:v>-15.5</c:v>
                </c:pt>
                <c:pt idx="13">
                  <c:v>-9.1</c:v>
                </c:pt>
                <c:pt idx="14">
                  <c:v>2.2000000000000002</c:v>
                </c:pt>
                <c:pt idx="15">
                  <c:v>-14.2</c:v>
                </c:pt>
                <c:pt idx="16">
                  <c:v>-16.600000000000001</c:v>
                </c:pt>
                <c:pt idx="17">
                  <c:v>-8.1999999999999993</c:v>
                </c:pt>
                <c:pt idx="18">
                  <c:v>-14.2</c:v>
                </c:pt>
                <c:pt idx="19">
                  <c:v>-5.3</c:v>
                </c:pt>
                <c:pt idx="20">
                  <c:v>7.8</c:v>
                </c:pt>
                <c:pt idx="21">
                  <c:v>6.3</c:v>
                </c:pt>
                <c:pt idx="22">
                  <c:v>1</c:v>
                </c:pt>
                <c:pt idx="23">
                  <c:v>-0.9</c:v>
                </c:pt>
                <c:pt idx="24">
                  <c:v>2.7</c:v>
                </c:pt>
                <c:pt idx="25">
                  <c:v>2.1</c:v>
                </c:pt>
                <c:pt idx="26">
                  <c:v>6.2</c:v>
                </c:pt>
                <c:pt idx="27">
                  <c:v>16</c:v>
                </c:pt>
                <c:pt idx="28">
                  <c:v>-1.2</c:v>
                </c:pt>
                <c:pt idx="29">
                  <c:v>0.1</c:v>
                </c:pt>
                <c:pt idx="30">
                  <c:v>0.9</c:v>
                </c:pt>
                <c:pt idx="31">
                  <c:v>8.9</c:v>
                </c:pt>
                <c:pt idx="32">
                  <c:v>6.3</c:v>
                </c:pt>
                <c:pt idx="33">
                  <c:v>6.2</c:v>
                </c:pt>
                <c:pt idx="34">
                  <c:v>16.8</c:v>
                </c:pt>
                <c:pt idx="35">
                  <c:v>23.2</c:v>
                </c:pt>
                <c:pt idx="36">
                  <c:v>27.2</c:v>
                </c:pt>
                <c:pt idx="37">
                  <c:v>26.2</c:v>
                </c:pt>
                <c:pt idx="38">
                  <c:v>8</c:v>
                </c:pt>
                <c:pt idx="39">
                  <c:v>4.2</c:v>
                </c:pt>
                <c:pt idx="40">
                  <c:v>16.100000000000001</c:v>
                </c:pt>
                <c:pt idx="41">
                  <c:v>15.9</c:v>
                </c:pt>
                <c:pt idx="42">
                  <c:v>21.3</c:v>
                </c:pt>
                <c:pt idx="43">
                  <c:v>4.3</c:v>
                </c:pt>
                <c:pt idx="44">
                  <c:v>-4</c:v>
                </c:pt>
                <c:pt idx="45">
                  <c:v>-6.5</c:v>
                </c:pt>
                <c:pt idx="46">
                  <c:v>8</c:v>
                </c:pt>
                <c:pt idx="47">
                  <c:v>7.3</c:v>
                </c:pt>
                <c:pt idx="48">
                  <c:v>-1.4</c:v>
                </c:pt>
                <c:pt idx="49">
                  <c:v>-0.5</c:v>
                </c:pt>
                <c:pt idx="50">
                  <c:v>-0.4</c:v>
                </c:pt>
                <c:pt idx="51">
                  <c:v>-1.2</c:v>
                </c:pt>
                <c:pt idx="52">
                  <c:v>-10</c:v>
                </c:pt>
                <c:pt idx="53">
                  <c:v>-8.5</c:v>
                </c:pt>
                <c:pt idx="54">
                  <c:v>-2.5</c:v>
                </c:pt>
                <c:pt idx="55">
                  <c:v>5.3</c:v>
                </c:pt>
                <c:pt idx="56">
                  <c:v>13.2</c:v>
                </c:pt>
                <c:pt idx="57">
                  <c:v>19.600000000000001</c:v>
                </c:pt>
                <c:pt idx="58">
                  <c:v>11.8</c:v>
                </c:pt>
                <c:pt idx="59">
                  <c:v>5.6</c:v>
                </c:pt>
                <c:pt idx="60">
                  <c:v>11.7</c:v>
                </c:pt>
                <c:pt idx="61">
                  <c:v>1.6</c:v>
                </c:pt>
                <c:pt idx="62">
                  <c:v>5.3</c:v>
                </c:pt>
                <c:pt idx="63">
                  <c:v>6.4</c:v>
                </c:pt>
                <c:pt idx="64">
                  <c:v>11.2</c:v>
                </c:pt>
                <c:pt idx="65">
                  <c:v>-9.1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BB0-4DE7-B83E-A99CCFDD59B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353433535"/>
        <c:axId val="1353434015"/>
      </c:lineChart>
      <c:catAx>
        <c:axId val="135343353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53434015"/>
        <c:crosses val="autoZero"/>
        <c:auto val="1"/>
        <c:lblAlgn val="ctr"/>
        <c:lblOffset val="100"/>
        <c:tickLblSkip val="3"/>
        <c:noMultiLvlLbl val="0"/>
      </c:catAx>
      <c:valAx>
        <c:axId val="1353434015"/>
        <c:scaling>
          <c:orientation val="minMax"/>
          <c:max val="35"/>
          <c:min val="-2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0.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53433535"/>
        <c:crosses val="autoZero"/>
        <c:crossBetween val="between"/>
        <c:majorUnit val="5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dirty="0"/>
              <a:t>PPI, Fresh fruits and melons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'BLS Data Series'!$B$5</c:f>
              <c:strCache>
                <c:ptCount val="1"/>
                <c:pt idx="0">
                  <c:v>Fresh fruits and melons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'BLS Data Series'!$C$4:$BP$4</c:f>
              <c:strCache>
                <c:ptCount val="66"/>
                <c:pt idx="0">
                  <c:v>Jan
2019</c:v>
                </c:pt>
                <c:pt idx="1">
                  <c:v>Feb
2019</c:v>
                </c:pt>
                <c:pt idx="2">
                  <c:v>Mar
2019</c:v>
                </c:pt>
                <c:pt idx="3">
                  <c:v>Apr
2019</c:v>
                </c:pt>
                <c:pt idx="4">
                  <c:v>May
2019</c:v>
                </c:pt>
                <c:pt idx="5">
                  <c:v>Jun
2019</c:v>
                </c:pt>
                <c:pt idx="6">
                  <c:v>Jul
2019</c:v>
                </c:pt>
                <c:pt idx="7">
                  <c:v>Aug
2019</c:v>
                </c:pt>
                <c:pt idx="8">
                  <c:v>Sep
2019</c:v>
                </c:pt>
                <c:pt idx="9">
                  <c:v>Oct
2019</c:v>
                </c:pt>
                <c:pt idx="10">
                  <c:v>Nov
2019</c:v>
                </c:pt>
                <c:pt idx="11">
                  <c:v>Dec
2019</c:v>
                </c:pt>
                <c:pt idx="12">
                  <c:v>Jan
2020</c:v>
                </c:pt>
                <c:pt idx="13">
                  <c:v>Feb
2020</c:v>
                </c:pt>
                <c:pt idx="14">
                  <c:v>Mar
2020</c:v>
                </c:pt>
                <c:pt idx="15">
                  <c:v>Apr
2020</c:v>
                </c:pt>
                <c:pt idx="16">
                  <c:v>May
2020</c:v>
                </c:pt>
                <c:pt idx="17">
                  <c:v>Jun
2020</c:v>
                </c:pt>
                <c:pt idx="18">
                  <c:v>Jul
2020</c:v>
                </c:pt>
                <c:pt idx="19">
                  <c:v>Aug
2020</c:v>
                </c:pt>
                <c:pt idx="20">
                  <c:v>Sep
2020</c:v>
                </c:pt>
                <c:pt idx="21">
                  <c:v>Oct
2020</c:v>
                </c:pt>
                <c:pt idx="22">
                  <c:v>Nov
2020</c:v>
                </c:pt>
                <c:pt idx="23">
                  <c:v>Dec
2020</c:v>
                </c:pt>
                <c:pt idx="24">
                  <c:v>Jan
2021</c:v>
                </c:pt>
                <c:pt idx="25">
                  <c:v>Feb
2021</c:v>
                </c:pt>
                <c:pt idx="26">
                  <c:v>Mar
2021</c:v>
                </c:pt>
                <c:pt idx="27">
                  <c:v>Apr
2021</c:v>
                </c:pt>
                <c:pt idx="28">
                  <c:v>May
2021</c:v>
                </c:pt>
                <c:pt idx="29">
                  <c:v>Jun
2021</c:v>
                </c:pt>
                <c:pt idx="30">
                  <c:v>Jul
2021</c:v>
                </c:pt>
                <c:pt idx="31">
                  <c:v>Aug
2021</c:v>
                </c:pt>
                <c:pt idx="32">
                  <c:v>Sep
2021</c:v>
                </c:pt>
                <c:pt idx="33">
                  <c:v>Oct
2021</c:v>
                </c:pt>
                <c:pt idx="34">
                  <c:v>Nov
2021</c:v>
                </c:pt>
                <c:pt idx="35">
                  <c:v>Dec
2021</c:v>
                </c:pt>
                <c:pt idx="36">
                  <c:v>Jan
2022</c:v>
                </c:pt>
                <c:pt idx="37">
                  <c:v>Feb
2022</c:v>
                </c:pt>
                <c:pt idx="38">
                  <c:v>Mar
2022</c:v>
                </c:pt>
                <c:pt idx="39">
                  <c:v>Apr
2022</c:v>
                </c:pt>
                <c:pt idx="40">
                  <c:v>May
2022</c:v>
                </c:pt>
                <c:pt idx="41">
                  <c:v>Jun
2022</c:v>
                </c:pt>
                <c:pt idx="42">
                  <c:v>Jul
2022</c:v>
                </c:pt>
                <c:pt idx="43">
                  <c:v>Aug
2022</c:v>
                </c:pt>
                <c:pt idx="44">
                  <c:v>Sep
2022</c:v>
                </c:pt>
                <c:pt idx="45">
                  <c:v>Oct
2022</c:v>
                </c:pt>
                <c:pt idx="46">
                  <c:v>Nov
2022</c:v>
                </c:pt>
                <c:pt idx="47">
                  <c:v>Dec
2022</c:v>
                </c:pt>
                <c:pt idx="48">
                  <c:v>Jan
2023</c:v>
                </c:pt>
                <c:pt idx="49">
                  <c:v>Feb
2023</c:v>
                </c:pt>
                <c:pt idx="50">
                  <c:v>Mar
2023</c:v>
                </c:pt>
                <c:pt idx="51">
                  <c:v>Apr
2023</c:v>
                </c:pt>
                <c:pt idx="52">
                  <c:v>May
2023</c:v>
                </c:pt>
                <c:pt idx="53">
                  <c:v>Jun
2023</c:v>
                </c:pt>
                <c:pt idx="54">
                  <c:v>Jul
2023</c:v>
                </c:pt>
                <c:pt idx="55">
                  <c:v>Aug
2023</c:v>
                </c:pt>
                <c:pt idx="56">
                  <c:v>Sep
2023</c:v>
                </c:pt>
                <c:pt idx="57">
                  <c:v>Oct
2023</c:v>
                </c:pt>
                <c:pt idx="58">
                  <c:v>Nov
2023</c:v>
                </c:pt>
                <c:pt idx="59">
                  <c:v>Dec
2023</c:v>
                </c:pt>
                <c:pt idx="60">
                  <c:v>Jan
2024</c:v>
                </c:pt>
                <c:pt idx="61">
                  <c:v>Feb
2024</c:v>
                </c:pt>
                <c:pt idx="62">
                  <c:v>Mar
2024</c:v>
                </c:pt>
                <c:pt idx="63">
                  <c:v>Apr
2024</c:v>
                </c:pt>
                <c:pt idx="64">
                  <c:v>May
2024</c:v>
                </c:pt>
                <c:pt idx="65">
                  <c:v>Jun
2024</c:v>
                </c:pt>
              </c:strCache>
            </c:strRef>
          </c:cat>
          <c:val>
            <c:numRef>
              <c:f>'BLS Data Series'!$C$5:$BP$5</c:f>
              <c:numCache>
                <c:formatCode>#0.0</c:formatCode>
                <c:ptCount val="66"/>
                <c:pt idx="0">
                  <c:v>-3.9</c:v>
                </c:pt>
                <c:pt idx="1">
                  <c:v>-2.4</c:v>
                </c:pt>
                <c:pt idx="2">
                  <c:v>-0.8</c:v>
                </c:pt>
                <c:pt idx="3">
                  <c:v>-6.5</c:v>
                </c:pt>
                <c:pt idx="4">
                  <c:v>-15.8</c:v>
                </c:pt>
                <c:pt idx="5">
                  <c:v>-6.1</c:v>
                </c:pt>
                <c:pt idx="6">
                  <c:v>-15.8</c:v>
                </c:pt>
                <c:pt idx="7">
                  <c:v>-10.1</c:v>
                </c:pt>
                <c:pt idx="8">
                  <c:v>-10.9</c:v>
                </c:pt>
                <c:pt idx="9">
                  <c:v>1</c:v>
                </c:pt>
                <c:pt idx="10">
                  <c:v>4.5999999999999996</c:v>
                </c:pt>
                <c:pt idx="11">
                  <c:v>-4.5</c:v>
                </c:pt>
                <c:pt idx="12">
                  <c:v>-9.3000000000000007</c:v>
                </c:pt>
                <c:pt idx="13">
                  <c:v>-5.4</c:v>
                </c:pt>
                <c:pt idx="14">
                  <c:v>-2</c:v>
                </c:pt>
                <c:pt idx="15">
                  <c:v>-8.1999999999999993</c:v>
                </c:pt>
                <c:pt idx="16">
                  <c:v>7.1</c:v>
                </c:pt>
                <c:pt idx="17">
                  <c:v>1.7</c:v>
                </c:pt>
                <c:pt idx="18">
                  <c:v>14.5</c:v>
                </c:pt>
                <c:pt idx="19">
                  <c:v>14.3</c:v>
                </c:pt>
                <c:pt idx="20">
                  <c:v>20.100000000000001</c:v>
                </c:pt>
                <c:pt idx="21">
                  <c:v>12.7</c:v>
                </c:pt>
                <c:pt idx="22">
                  <c:v>-3.2</c:v>
                </c:pt>
                <c:pt idx="23">
                  <c:v>-11.7</c:v>
                </c:pt>
                <c:pt idx="24">
                  <c:v>11</c:v>
                </c:pt>
                <c:pt idx="25">
                  <c:v>10.6</c:v>
                </c:pt>
                <c:pt idx="26">
                  <c:v>-0.2</c:v>
                </c:pt>
                <c:pt idx="27">
                  <c:v>23</c:v>
                </c:pt>
                <c:pt idx="28">
                  <c:v>7.3</c:v>
                </c:pt>
                <c:pt idx="29">
                  <c:v>3.7</c:v>
                </c:pt>
                <c:pt idx="30">
                  <c:v>-5.0999999999999996</c:v>
                </c:pt>
                <c:pt idx="31">
                  <c:v>-1.3</c:v>
                </c:pt>
                <c:pt idx="32">
                  <c:v>-10.5</c:v>
                </c:pt>
                <c:pt idx="33">
                  <c:v>-8.1</c:v>
                </c:pt>
                <c:pt idx="34">
                  <c:v>24.3</c:v>
                </c:pt>
                <c:pt idx="35">
                  <c:v>16.399999999999999</c:v>
                </c:pt>
                <c:pt idx="36">
                  <c:v>9.1</c:v>
                </c:pt>
                <c:pt idx="37">
                  <c:v>13.3</c:v>
                </c:pt>
                <c:pt idx="38">
                  <c:v>18.5</c:v>
                </c:pt>
                <c:pt idx="39">
                  <c:v>17.5</c:v>
                </c:pt>
                <c:pt idx="40">
                  <c:v>18.5</c:v>
                </c:pt>
                <c:pt idx="41">
                  <c:v>13.7</c:v>
                </c:pt>
                <c:pt idx="42">
                  <c:v>21.2</c:v>
                </c:pt>
                <c:pt idx="43">
                  <c:v>22.2</c:v>
                </c:pt>
                <c:pt idx="44">
                  <c:v>21.1</c:v>
                </c:pt>
                <c:pt idx="45">
                  <c:v>34.799999999999997</c:v>
                </c:pt>
                <c:pt idx="46">
                  <c:v>15.8</c:v>
                </c:pt>
                <c:pt idx="47">
                  <c:v>13.3</c:v>
                </c:pt>
                <c:pt idx="48">
                  <c:v>15.1</c:v>
                </c:pt>
                <c:pt idx="49">
                  <c:v>2.8</c:v>
                </c:pt>
                <c:pt idx="50">
                  <c:v>8.3000000000000007</c:v>
                </c:pt>
                <c:pt idx="51">
                  <c:v>2.2999999999999998</c:v>
                </c:pt>
                <c:pt idx="52">
                  <c:v>0.9</c:v>
                </c:pt>
                <c:pt idx="53">
                  <c:v>4.5999999999999996</c:v>
                </c:pt>
                <c:pt idx="54">
                  <c:v>-7.8</c:v>
                </c:pt>
                <c:pt idx="55">
                  <c:v>-4</c:v>
                </c:pt>
                <c:pt idx="56">
                  <c:v>-2.6</c:v>
                </c:pt>
                <c:pt idx="57">
                  <c:v>-18</c:v>
                </c:pt>
                <c:pt idx="58">
                  <c:v>-6</c:v>
                </c:pt>
                <c:pt idx="59">
                  <c:v>1.3</c:v>
                </c:pt>
                <c:pt idx="60">
                  <c:v>-0.8</c:v>
                </c:pt>
                <c:pt idx="61">
                  <c:v>-7.2</c:v>
                </c:pt>
                <c:pt idx="62">
                  <c:v>-11.7</c:v>
                </c:pt>
                <c:pt idx="63">
                  <c:v>-7.7</c:v>
                </c:pt>
                <c:pt idx="64">
                  <c:v>-7.3</c:v>
                </c:pt>
                <c:pt idx="65">
                  <c:v>-15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D5C-446B-8A61-C88EBAA7247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209920"/>
        <c:axId val="3199840"/>
      </c:lineChart>
      <c:catAx>
        <c:axId val="32099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199840"/>
        <c:crosses val="autoZero"/>
        <c:auto val="1"/>
        <c:lblAlgn val="ctr"/>
        <c:lblOffset val="100"/>
        <c:tickLblSkip val="3"/>
        <c:noMultiLvlLbl val="0"/>
      </c:catAx>
      <c:valAx>
        <c:axId val="3199840"/>
        <c:scaling>
          <c:orientation val="minMax"/>
          <c:max val="35"/>
          <c:min val="-2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0.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209920"/>
        <c:crosses val="autoZero"/>
        <c:crossBetween val="between"/>
        <c:majorUnit val="5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4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dirty="0"/>
              <a:t>Consumer Price Index, Fresh fruits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4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'BLS Data Series'!$B$5</c:f>
              <c:strCache>
                <c:ptCount val="1"/>
                <c:pt idx="0">
                  <c:v>Fresh fruits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'BLS Data Series'!$C$4:$BP$4</c:f>
              <c:strCache>
                <c:ptCount val="66"/>
                <c:pt idx="0">
                  <c:v>Jan
2019</c:v>
                </c:pt>
                <c:pt idx="1">
                  <c:v>Feb
2019</c:v>
                </c:pt>
                <c:pt idx="2">
                  <c:v>Mar
2019</c:v>
                </c:pt>
                <c:pt idx="3">
                  <c:v>Apr
2019</c:v>
                </c:pt>
                <c:pt idx="4">
                  <c:v>May
2019</c:v>
                </c:pt>
                <c:pt idx="5">
                  <c:v>Jun
2019</c:v>
                </c:pt>
                <c:pt idx="6">
                  <c:v>Jul
2019</c:v>
                </c:pt>
                <c:pt idx="7">
                  <c:v>Aug
2019</c:v>
                </c:pt>
                <c:pt idx="8">
                  <c:v>Sep
2019</c:v>
                </c:pt>
                <c:pt idx="9">
                  <c:v>Oct
2019</c:v>
                </c:pt>
                <c:pt idx="10">
                  <c:v>Nov
2019</c:v>
                </c:pt>
                <c:pt idx="11">
                  <c:v>Dec
2019</c:v>
                </c:pt>
                <c:pt idx="12">
                  <c:v>Jan
2020</c:v>
                </c:pt>
                <c:pt idx="13">
                  <c:v>Feb
2020</c:v>
                </c:pt>
                <c:pt idx="14">
                  <c:v>Mar
2020</c:v>
                </c:pt>
                <c:pt idx="15">
                  <c:v>Apr
2020</c:v>
                </c:pt>
                <c:pt idx="16">
                  <c:v>May
2020</c:v>
                </c:pt>
                <c:pt idx="17">
                  <c:v>Jun
2020</c:v>
                </c:pt>
                <c:pt idx="18">
                  <c:v>Jul
2020</c:v>
                </c:pt>
                <c:pt idx="19">
                  <c:v>Aug
2020</c:v>
                </c:pt>
                <c:pt idx="20">
                  <c:v>Sep
2020</c:v>
                </c:pt>
                <c:pt idx="21">
                  <c:v>Oct
2020</c:v>
                </c:pt>
                <c:pt idx="22">
                  <c:v>Nov
2020</c:v>
                </c:pt>
                <c:pt idx="23">
                  <c:v>Dec
2020</c:v>
                </c:pt>
                <c:pt idx="24">
                  <c:v>Jan
2021</c:v>
                </c:pt>
                <c:pt idx="25">
                  <c:v>Feb
2021</c:v>
                </c:pt>
                <c:pt idx="26">
                  <c:v>Mar
2021</c:v>
                </c:pt>
                <c:pt idx="27">
                  <c:v>Apr
2021</c:v>
                </c:pt>
                <c:pt idx="28">
                  <c:v>May
2021</c:v>
                </c:pt>
                <c:pt idx="29">
                  <c:v>Jun
2021</c:v>
                </c:pt>
                <c:pt idx="30">
                  <c:v>Jul
2021</c:v>
                </c:pt>
                <c:pt idx="31">
                  <c:v>Aug
2021</c:v>
                </c:pt>
                <c:pt idx="32">
                  <c:v>Sep
2021</c:v>
                </c:pt>
                <c:pt idx="33">
                  <c:v>Oct
2021</c:v>
                </c:pt>
                <c:pt idx="34">
                  <c:v>Nov
2021</c:v>
                </c:pt>
                <c:pt idx="35">
                  <c:v>Dec
2021</c:v>
                </c:pt>
                <c:pt idx="36">
                  <c:v>Jan
2022</c:v>
                </c:pt>
                <c:pt idx="37">
                  <c:v>Feb
2022</c:v>
                </c:pt>
                <c:pt idx="38">
                  <c:v>Mar
2022</c:v>
                </c:pt>
                <c:pt idx="39">
                  <c:v>Apr
2022</c:v>
                </c:pt>
                <c:pt idx="40">
                  <c:v>May
2022</c:v>
                </c:pt>
                <c:pt idx="41">
                  <c:v>Jun
2022</c:v>
                </c:pt>
                <c:pt idx="42">
                  <c:v>Jul
2022</c:v>
                </c:pt>
                <c:pt idx="43">
                  <c:v>Aug
2022</c:v>
                </c:pt>
                <c:pt idx="44">
                  <c:v>Sep
2022</c:v>
                </c:pt>
                <c:pt idx="45">
                  <c:v>Oct
2022</c:v>
                </c:pt>
                <c:pt idx="46">
                  <c:v>Nov
2022</c:v>
                </c:pt>
                <c:pt idx="47">
                  <c:v>Dec
2022</c:v>
                </c:pt>
                <c:pt idx="48">
                  <c:v>Jan
2023</c:v>
                </c:pt>
                <c:pt idx="49">
                  <c:v>Feb
2023</c:v>
                </c:pt>
                <c:pt idx="50">
                  <c:v>Mar
2023</c:v>
                </c:pt>
                <c:pt idx="51">
                  <c:v>Apr
2023</c:v>
                </c:pt>
                <c:pt idx="52">
                  <c:v>May
2023</c:v>
                </c:pt>
                <c:pt idx="53">
                  <c:v>Jun
2023</c:v>
                </c:pt>
                <c:pt idx="54">
                  <c:v>Jul
2023</c:v>
                </c:pt>
                <c:pt idx="55">
                  <c:v>Aug
2023</c:v>
                </c:pt>
                <c:pt idx="56">
                  <c:v>Sep
2023</c:v>
                </c:pt>
                <c:pt idx="57">
                  <c:v>Oct
2023</c:v>
                </c:pt>
                <c:pt idx="58">
                  <c:v>Nov
2023</c:v>
                </c:pt>
                <c:pt idx="59">
                  <c:v>Dec
2023</c:v>
                </c:pt>
                <c:pt idx="60">
                  <c:v>Jan
2024</c:v>
                </c:pt>
                <c:pt idx="61">
                  <c:v>Feb
2024</c:v>
                </c:pt>
                <c:pt idx="62">
                  <c:v>Mar
2024</c:v>
                </c:pt>
                <c:pt idx="63">
                  <c:v>Apr
2024</c:v>
                </c:pt>
                <c:pt idx="64">
                  <c:v>May
2024</c:v>
                </c:pt>
                <c:pt idx="65">
                  <c:v>Jun
2024</c:v>
                </c:pt>
              </c:strCache>
            </c:strRef>
          </c:cat>
          <c:val>
            <c:numRef>
              <c:f>'BLS Data Series'!$C$5:$BP$5</c:f>
              <c:numCache>
                <c:formatCode>#0.0</c:formatCode>
                <c:ptCount val="66"/>
                <c:pt idx="0">
                  <c:v>-0.7</c:v>
                </c:pt>
                <c:pt idx="1">
                  <c:v>-0.5</c:v>
                </c:pt>
                <c:pt idx="2">
                  <c:v>1.4</c:v>
                </c:pt>
                <c:pt idx="3">
                  <c:v>-0.3</c:v>
                </c:pt>
                <c:pt idx="4">
                  <c:v>-1</c:v>
                </c:pt>
                <c:pt idx="5">
                  <c:v>-1.9</c:v>
                </c:pt>
                <c:pt idx="6">
                  <c:v>-2.7</c:v>
                </c:pt>
                <c:pt idx="7">
                  <c:v>-2.9</c:v>
                </c:pt>
                <c:pt idx="8">
                  <c:v>-3.5</c:v>
                </c:pt>
                <c:pt idx="9">
                  <c:v>-0.8</c:v>
                </c:pt>
                <c:pt idx="10">
                  <c:v>-1.5</c:v>
                </c:pt>
                <c:pt idx="11">
                  <c:v>-2.4</c:v>
                </c:pt>
                <c:pt idx="12">
                  <c:v>-4.3</c:v>
                </c:pt>
                <c:pt idx="13">
                  <c:v>-4.0999999999999996</c:v>
                </c:pt>
                <c:pt idx="14">
                  <c:v>-3.5</c:v>
                </c:pt>
                <c:pt idx="15">
                  <c:v>-1.7</c:v>
                </c:pt>
                <c:pt idx="16">
                  <c:v>-0.9</c:v>
                </c:pt>
                <c:pt idx="17">
                  <c:v>-1.1000000000000001</c:v>
                </c:pt>
                <c:pt idx="18">
                  <c:v>-0.6</c:v>
                </c:pt>
                <c:pt idx="19">
                  <c:v>1.5</c:v>
                </c:pt>
                <c:pt idx="20">
                  <c:v>1.2</c:v>
                </c:pt>
                <c:pt idx="21">
                  <c:v>0.5</c:v>
                </c:pt>
                <c:pt idx="22">
                  <c:v>1.9</c:v>
                </c:pt>
                <c:pt idx="23">
                  <c:v>1.4</c:v>
                </c:pt>
                <c:pt idx="24">
                  <c:v>3.6</c:v>
                </c:pt>
                <c:pt idx="25">
                  <c:v>5.4</c:v>
                </c:pt>
                <c:pt idx="26">
                  <c:v>5.6</c:v>
                </c:pt>
                <c:pt idx="27">
                  <c:v>6.2</c:v>
                </c:pt>
                <c:pt idx="28">
                  <c:v>5.9</c:v>
                </c:pt>
                <c:pt idx="29">
                  <c:v>7.3</c:v>
                </c:pt>
                <c:pt idx="30">
                  <c:v>5.2</c:v>
                </c:pt>
                <c:pt idx="31">
                  <c:v>3.7</c:v>
                </c:pt>
                <c:pt idx="32">
                  <c:v>5</c:v>
                </c:pt>
                <c:pt idx="33">
                  <c:v>3.9</c:v>
                </c:pt>
                <c:pt idx="34">
                  <c:v>5.8</c:v>
                </c:pt>
                <c:pt idx="35">
                  <c:v>7.9</c:v>
                </c:pt>
                <c:pt idx="36">
                  <c:v>8.1999999999999993</c:v>
                </c:pt>
                <c:pt idx="37">
                  <c:v>10.6</c:v>
                </c:pt>
                <c:pt idx="38">
                  <c:v>10.1</c:v>
                </c:pt>
                <c:pt idx="39">
                  <c:v>8.3000000000000007</c:v>
                </c:pt>
                <c:pt idx="40">
                  <c:v>8.5</c:v>
                </c:pt>
                <c:pt idx="41">
                  <c:v>7.3</c:v>
                </c:pt>
                <c:pt idx="42">
                  <c:v>9</c:v>
                </c:pt>
                <c:pt idx="43">
                  <c:v>8.3000000000000007</c:v>
                </c:pt>
                <c:pt idx="44">
                  <c:v>8.1999999999999993</c:v>
                </c:pt>
                <c:pt idx="45">
                  <c:v>6.6</c:v>
                </c:pt>
                <c:pt idx="46">
                  <c:v>6.6</c:v>
                </c:pt>
                <c:pt idx="47">
                  <c:v>3.4</c:v>
                </c:pt>
                <c:pt idx="48">
                  <c:v>3</c:v>
                </c:pt>
                <c:pt idx="49">
                  <c:v>0.4</c:v>
                </c:pt>
                <c:pt idx="50">
                  <c:v>-1.5</c:v>
                </c:pt>
                <c:pt idx="51">
                  <c:v>-1.8</c:v>
                </c:pt>
                <c:pt idx="52">
                  <c:v>-0.5</c:v>
                </c:pt>
                <c:pt idx="53">
                  <c:v>0.3</c:v>
                </c:pt>
                <c:pt idx="54">
                  <c:v>0.4</c:v>
                </c:pt>
                <c:pt idx="55">
                  <c:v>0.6</c:v>
                </c:pt>
                <c:pt idx="56">
                  <c:v>0.1</c:v>
                </c:pt>
                <c:pt idx="57">
                  <c:v>1.8</c:v>
                </c:pt>
                <c:pt idx="58">
                  <c:v>2.1</c:v>
                </c:pt>
                <c:pt idx="59">
                  <c:v>3.6</c:v>
                </c:pt>
                <c:pt idx="60">
                  <c:v>1.9</c:v>
                </c:pt>
                <c:pt idx="61">
                  <c:v>0.2</c:v>
                </c:pt>
                <c:pt idx="62">
                  <c:v>1.5</c:v>
                </c:pt>
                <c:pt idx="63">
                  <c:v>0.5</c:v>
                </c:pt>
                <c:pt idx="64">
                  <c:v>-0.2</c:v>
                </c:pt>
                <c:pt idx="65">
                  <c:v>-1.7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C97-4E7C-8B9F-BEC2ACC65C0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63224575"/>
        <c:axId val="963228415"/>
      </c:lineChart>
      <c:catAx>
        <c:axId val="96322457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63228415"/>
        <c:crosses val="autoZero"/>
        <c:auto val="1"/>
        <c:lblAlgn val="ctr"/>
        <c:lblOffset val="100"/>
        <c:tickLblSkip val="3"/>
        <c:noMultiLvlLbl val="0"/>
      </c:catAx>
      <c:valAx>
        <c:axId val="96322841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0.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6322457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200" baseline="0"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4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BLS fruit price indexes, 12-month change, 2019-2024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4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'BLS Data Series'!$B$25</c:f>
              <c:strCache>
                <c:ptCount val="1"/>
                <c:pt idx="0">
                  <c:v>Fruit import prices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'BLS Data Series'!$C$24:$BP$24</c:f>
              <c:strCache>
                <c:ptCount val="66"/>
                <c:pt idx="0">
                  <c:v>Jan
2019</c:v>
                </c:pt>
                <c:pt idx="1">
                  <c:v>Feb
2019</c:v>
                </c:pt>
                <c:pt idx="2">
                  <c:v>Mar
2019</c:v>
                </c:pt>
                <c:pt idx="3">
                  <c:v>Apr
2019</c:v>
                </c:pt>
                <c:pt idx="4">
                  <c:v>May
2019</c:v>
                </c:pt>
                <c:pt idx="5">
                  <c:v>Jun
2019</c:v>
                </c:pt>
                <c:pt idx="6">
                  <c:v>Jul
2019</c:v>
                </c:pt>
                <c:pt idx="7">
                  <c:v>Aug
2019</c:v>
                </c:pt>
                <c:pt idx="8">
                  <c:v>Sep
2019</c:v>
                </c:pt>
                <c:pt idx="9">
                  <c:v>Oct
2019</c:v>
                </c:pt>
                <c:pt idx="10">
                  <c:v>Nov
2019</c:v>
                </c:pt>
                <c:pt idx="11">
                  <c:v>Dec
2019</c:v>
                </c:pt>
                <c:pt idx="12">
                  <c:v>Jan
2020</c:v>
                </c:pt>
                <c:pt idx="13">
                  <c:v>Feb
2020</c:v>
                </c:pt>
                <c:pt idx="14">
                  <c:v>Mar
2020</c:v>
                </c:pt>
                <c:pt idx="15">
                  <c:v>Apr
2020</c:v>
                </c:pt>
                <c:pt idx="16">
                  <c:v>May
2020</c:v>
                </c:pt>
                <c:pt idx="17">
                  <c:v>Jun
2020</c:v>
                </c:pt>
                <c:pt idx="18">
                  <c:v>Jul
2020</c:v>
                </c:pt>
                <c:pt idx="19">
                  <c:v>Aug
2020</c:v>
                </c:pt>
                <c:pt idx="20">
                  <c:v>Sep
2020</c:v>
                </c:pt>
                <c:pt idx="21">
                  <c:v>Oct
2020</c:v>
                </c:pt>
                <c:pt idx="22">
                  <c:v>Nov
2020</c:v>
                </c:pt>
                <c:pt idx="23">
                  <c:v>Dec
2020</c:v>
                </c:pt>
                <c:pt idx="24">
                  <c:v>Jan
2021</c:v>
                </c:pt>
                <c:pt idx="25">
                  <c:v>Feb
2021</c:v>
                </c:pt>
                <c:pt idx="26">
                  <c:v>Mar
2021</c:v>
                </c:pt>
                <c:pt idx="27">
                  <c:v>Apr
2021</c:v>
                </c:pt>
                <c:pt idx="28">
                  <c:v>May
2021</c:v>
                </c:pt>
                <c:pt idx="29">
                  <c:v>Jun
2021</c:v>
                </c:pt>
                <c:pt idx="30">
                  <c:v>Jul
2021</c:v>
                </c:pt>
                <c:pt idx="31">
                  <c:v>Aug
2021</c:v>
                </c:pt>
                <c:pt idx="32">
                  <c:v>Sep
2021</c:v>
                </c:pt>
                <c:pt idx="33">
                  <c:v>Oct
2021</c:v>
                </c:pt>
                <c:pt idx="34">
                  <c:v>Nov
2021</c:v>
                </c:pt>
                <c:pt idx="35">
                  <c:v>Dec
2021</c:v>
                </c:pt>
                <c:pt idx="36">
                  <c:v>Jan
2022</c:v>
                </c:pt>
                <c:pt idx="37">
                  <c:v>Feb
2022</c:v>
                </c:pt>
                <c:pt idx="38">
                  <c:v>Mar
2022</c:v>
                </c:pt>
                <c:pt idx="39">
                  <c:v>Apr
2022</c:v>
                </c:pt>
                <c:pt idx="40">
                  <c:v>May
2022</c:v>
                </c:pt>
                <c:pt idx="41">
                  <c:v>Jun
2022</c:v>
                </c:pt>
                <c:pt idx="42">
                  <c:v>Jul
2022</c:v>
                </c:pt>
                <c:pt idx="43">
                  <c:v>Aug
2022</c:v>
                </c:pt>
                <c:pt idx="44">
                  <c:v>Sep
2022</c:v>
                </c:pt>
                <c:pt idx="45">
                  <c:v>Oct
2022</c:v>
                </c:pt>
                <c:pt idx="46">
                  <c:v>Nov
2022</c:v>
                </c:pt>
                <c:pt idx="47">
                  <c:v>Dec
2022</c:v>
                </c:pt>
                <c:pt idx="48">
                  <c:v>Jan
2023</c:v>
                </c:pt>
                <c:pt idx="49">
                  <c:v>Feb
2023</c:v>
                </c:pt>
                <c:pt idx="50">
                  <c:v>Mar
2023</c:v>
                </c:pt>
                <c:pt idx="51">
                  <c:v>Apr
2023</c:v>
                </c:pt>
                <c:pt idx="52">
                  <c:v>May
2023</c:v>
                </c:pt>
                <c:pt idx="53">
                  <c:v>Jun
2023</c:v>
                </c:pt>
                <c:pt idx="54">
                  <c:v>Jul
2023</c:v>
                </c:pt>
                <c:pt idx="55">
                  <c:v>Aug
2023</c:v>
                </c:pt>
                <c:pt idx="56">
                  <c:v>Sep
2023</c:v>
                </c:pt>
                <c:pt idx="57">
                  <c:v>Oct
2023</c:v>
                </c:pt>
                <c:pt idx="58">
                  <c:v>Nov
2023</c:v>
                </c:pt>
                <c:pt idx="59">
                  <c:v>Dec
2023</c:v>
                </c:pt>
                <c:pt idx="60">
                  <c:v>Jan
2024</c:v>
                </c:pt>
                <c:pt idx="61">
                  <c:v>Feb
2024</c:v>
                </c:pt>
                <c:pt idx="62">
                  <c:v>Mar
2024</c:v>
                </c:pt>
                <c:pt idx="63">
                  <c:v>Apr
2024</c:v>
                </c:pt>
                <c:pt idx="64">
                  <c:v>May
2024</c:v>
                </c:pt>
                <c:pt idx="65">
                  <c:v>Jun
2024</c:v>
                </c:pt>
              </c:strCache>
            </c:strRef>
          </c:cat>
          <c:val>
            <c:numRef>
              <c:f>'BLS Data Series'!$C$25:$BP$25</c:f>
              <c:numCache>
                <c:formatCode>#0.0</c:formatCode>
                <c:ptCount val="66"/>
                <c:pt idx="0">
                  <c:v>-3.9</c:v>
                </c:pt>
                <c:pt idx="1">
                  <c:v>-6.7</c:v>
                </c:pt>
                <c:pt idx="2">
                  <c:v>-8.6</c:v>
                </c:pt>
                <c:pt idx="3">
                  <c:v>2.4</c:v>
                </c:pt>
                <c:pt idx="4">
                  <c:v>8.6999999999999993</c:v>
                </c:pt>
                <c:pt idx="5">
                  <c:v>2.8</c:v>
                </c:pt>
                <c:pt idx="6">
                  <c:v>13.7</c:v>
                </c:pt>
                <c:pt idx="7">
                  <c:v>-1.4</c:v>
                </c:pt>
                <c:pt idx="8">
                  <c:v>-19.8</c:v>
                </c:pt>
                <c:pt idx="9">
                  <c:v>-18.8</c:v>
                </c:pt>
                <c:pt idx="10">
                  <c:v>-15</c:v>
                </c:pt>
                <c:pt idx="11">
                  <c:v>-9.6999999999999993</c:v>
                </c:pt>
                <c:pt idx="12">
                  <c:v>-15.5</c:v>
                </c:pt>
                <c:pt idx="13">
                  <c:v>-9.1</c:v>
                </c:pt>
                <c:pt idx="14">
                  <c:v>2.2000000000000002</c:v>
                </c:pt>
                <c:pt idx="15">
                  <c:v>-14.2</c:v>
                </c:pt>
                <c:pt idx="16">
                  <c:v>-16.600000000000001</c:v>
                </c:pt>
                <c:pt idx="17">
                  <c:v>-8.1999999999999993</c:v>
                </c:pt>
                <c:pt idx="18">
                  <c:v>-14.2</c:v>
                </c:pt>
                <c:pt idx="19">
                  <c:v>-5.3</c:v>
                </c:pt>
                <c:pt idx="20">
                  <c:v>7.8</c:v>
                </c:pt>
                <c:pt idx="21">
                  <c:v>6.3</c:v>
                </c:pt>
                <c:pt idx="22">
                  <c:v>1</c:v>
                </c:pt>
                <c:pt idx="23">
                  <c:v>-0.9</c:v>
                </c:pt>
                <c:pt idx="24">
                  <c:v>2.7</c:v>
                </c:pt>
                <c:pt idx="25">
                  <c:v>2.1</c:v>
                </c:pt>
                <c:pt idx="26">
                  <c:v>6.2</c:v>
                </c:pt>
                <c:pt idx="27">
                  <c:v>16</c:v>
                </c:pt>
                <c:pt idx="28">
                  <c:v>-1.2</c:v>
                </c:pt>
                <c:pt idx="29">
                  <c:v>0.1</c:v>
                </c:pt>
                <c:pt idx="30">
                  <c:v>0.9</c:v>
                </c:pt>
                <c:pt idx="31">
                  <c:v>8.9</c:v>
                </c:pt>
                <c:pt idx="32">
                  <c:v>6.3</c:v>
                </c:pt>
                <c:pt idx="33">
                  <c:v>6.2</c:v>
                </c:pt>
                <c:pt idx="34">
                  <c:v>16.8</c:v>
                </c:pt>
                <c:pt idx="35">
                  <c:v>23.2</c:v>
                </c:pt>
                <c:pt idx="36">
                  <c:v>27.2</c:v>
                </c:pt>
                <c:pt idx="37">
                  <c:v>26.2</c:v>
                </c:pt>
                <c:pt idx="38">
                  <c:v>8</c:v>
                </c:pt>
                <c:pt idx="39">
                  <c:v>4.2</c:v>
                </c:pt>
                <c:pt idx="40">
                  <c:v>16.100000000000001</c:v>
                </c:pt>
                <c:pt idx="41">
                  <c:v>15.9</c:v>
                </c:pt>
                <c:pt idx="42">
                  <c:v>21.3</c:v>
                </c:pt>
                <c:pt idx="43">
                  <c:v>4.3</c:v>
                </c:pt>
                <c:pt idx="44">
                  <c:v>-4</c:v>
                </c:pt>
                <c:pt idx="45">
                  <c:v>-6.5</c:v>
                </c:pt>
                <c:pt idx="46">
                  <c:v>8</c:v>
                </c:pt>
                <c:pt idx="47">
                  <c:v>7.3</c:v>
                </c:pt>
                <c:pt idx="48">
                  <c:v>-1.4</c:v>
                </c:pt>
                <c:pt idx="49">
                  <c:v>-0.5</c:v>
                </c:pt>
                <c:pt idx="50">
                  <c:v>-0.4</c:v>
                </c:pt>
                <c:pt idx="51">
                  <c:v>-1.2</c:v>
                </c:pt>
                <c:pt idx="52">
                  <c:v>-10</c:v>
                </c:pt>
                <c:pt idx="53">
                  <c:v>-8.5</c:v>
                </c:pt>
                <c:pt idx="54">
                  <c:v>-2.5</c:v>
                </c:pt>
                <c:pt idx="55">
                  <c:v>5.3</c:v>
                </c:pt>
                <c:pt idx="56">
                  <c:v>13.2</c:v>
                </c:pt>
                <c:pt idx="57">
                  <c:v>19.600000000000001</c:v>
                </c:pt>
                <c:pt idx="58">
                  <c:v>11.8</c:v>
                </c:pt>
                <c:pt idx="59">
                  <c:v>5.6</c:v>
                </c:pt>
                <c:pt idx="60">
                  <c:v>11.7</c:v>
                </c:pt>
                <c:pt idx="61">
                  <c:v>1.6</c:v>
                </c:pt>
                <c:pt idx="62">
                  <c:v>5.3</c:v>
                </c:pt>
                <c:pt idx="63">
                  <c:v>6.4</c:v>
                </c:pt>
                <c:pt idx="64">
                  <c:v>11.2</c:v>
                </c:pt>
                <c:pt idx="65">
                  <c:v>-9.1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FC2-48FF-9308-49BF1456B987}"/>
            </c:ext>
          </c:extLst>
        </c:ser>
        <c:ser>
          <c:idx val="1"/>
          <c:order val="1"/>
          <c:tx>
            <c:strRef>
              <c:f>'BLS Data Series'!$B$26</c:f>
              <c:strCache>
                <c:ptCount val="1"/>
                <c:pt idx="0">
                  <c:v>Fruit export prices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strRef>
              <c:f>'BLS Data Series'!$C$24:$BP$24</c:f>
              <c:strCache>
                <c:ptCount val="66"/>
                <c:pt idx="0">
                  <c:v>Jan
2019</c:v>
                </c:pt>
                <c:pt idx="1">
                  <c:v>Feb
2019</c:v>
                </c:pt>
                <c:pt idx="2">
                  <c:v>Mar
2019</c:v>
                </c:pt>
                <c:pt idx="3">
                  <c:v>Apr
2019</c:v>
                </c:pt>
                <c:pt idx="4">
                  <c:v>May
2019</c:v>
                </c:pt>
                <c:pt idx="5">
                  <c:v>Jun
2019</c:v>
                </c:pt>
                <c:pt idx="6">
                  <c:v>Jul
2019</c:v>
                </c:pt>
                <c:pt idx="7">
                  <c:v>Aug
2019</c:v>
                </c:pt>
                <c:pt idx="8">
                  <c:v>Sep
2019</c:v>
                </c:pt>
                <c:pt idx="9">
                  <c:v>Oct
2019</c:v>
                </c:pt>
                <c:pt idx="10">
                  <c:v>Nov
2019</c:v>
                </c:pt>
                <c:pt idx="11">
                  <c:v>Dec
2019</c:v>
                </c:pt>
                <c:pt idx="12">
                  <c:v>Jan
2020</c:v>
                </c:pt>
                <c:pt idx="13">
                  <c:v>Feb
2020</c:v>
                </c:pt>
                <c:pt idx="14">
                  <c:v>Mar
2020</c:v>
                </c:pt>
                <c:pt idx="15">
                  <c:v>Apr
2020</c:v>
                </c:pt>
                <c:pt idx="16">
                  <c:v>May
2020</c:v>
                </c:pt>
                <c:pt idx="17">
                  <c:v>Jun
2020</c:v>
                </c:pt>
                <c:pt idx="18">
                  <c:v>Jul
2020</c:v>
                </c:pt>
                <c:pt idx="19">
                  <c:v>Aug
2020</c:v>
                </c:pt>
                <c:pt idx="20">
                  <c:v>Sep
2020</c:v>
                </c:pt>
                <c:pt idx="21">
                  <c:v>Oct
2020</c:v>
                </c:pt>
                <c:pt idx="22">
                  <c:v>Nov
2020</c:v>
                </c:pt>
                <c:pt idx="23">
                  <c:v>Dec
2020</c:v>
                </c:pt>
                <c:pt idx="24">
                  <c:v>Jan
2021</c:v>
                </c:pt>
                <c:pt idx="25">
                  <c:v>Feb
2021</c:v>
                </c:pt>
                <c:pt idx="26">
                  <c:v>Mar
2021</c:v>
                </c:pt>
                <c:pt idx="27">
                  <c:v>Apr
2021</c:v>
                </c:pt>
                <c:pt idx="28">
                  <c:v>May
2021</c:v>
                </c:pt>
                <c:pt idx="29">
                  <c:v>Jun
2021</c:v>
                </c:pt>
                <c:pt idx="30">
                  <c:v>Jul
2021</c:v>
                </c:pt>
                <c:pt idx="31">
                  <c:v>Aug
2021</c:v>
                </c:pt>
                <c:pt idx="32">
                  <c:v>Sep
2021</c:v>
                </c:pt>
                <c:pt idx="33">
                  <c:v>Oct
2021</c:v>
                </c:pt>
                <c:pt idx="34">
                  <c:v>Nov
2021</c:v>
                </c:pt>
                <c:pt idx="35">
                  <c:v>Dec
2021</c:v>
                </c:pt>
                <c:pt idx="36">
                  <c:v>Jan
2022</c:v>
                </c:pt>
                <c:pt idx="37">
                  <c:v>Feb
2022</c:v>
                </c:pt>
                <c:pt idx="38">
                  <c:v>Mar
2022</c:v>
                </c:pt>
                <c:pt idx="39">
                  <c:v>Apr
2022</c:v>
                </c:pt>
                <c:pt idx="40">
                  <c:v>May
2022</c:v>
                </c:pt>
                <c:pt idx="41">
                  <c:v>Jun
2022</c:v>
                </c:pt>
                <c:pt idx="42">
                  <c:v>Jul
2022</c:v>
                </c:pt>
                <c:pt idx="43">
                  <c:v>Aug
2022</c:v>
                </c:pt>
                <c:pt idx="44">
                  <c:v>Sep
2022</c:v>
                </c:pt>
                <c:pt idx="45">
                  <c:v>Oct
2022</c:v>
                </c:pt>
                <c:pt idx="46">
                  <c:v>Nov
2022</c:v>
                </c:pt>
                <c:pt idx="47">
                  <c:v>Dec
2022</c:v>
                </c:pt>
                <c:pt idx="48">
                  <c:v>Jan
2023</c:v>
                </c:pt>
                <c:pt idx="49">
                  <c:v>Feb
2023</c:v>
                </c:pt>
                <c:pt idx="50">
                  <c:v>Mar
2023</c:v>
                </c:pt>
                <c:pt idx="51">
                  <c:v>Apr
2023</c:v>
                </c:pt>
                <c:pt idx="52">
                  <c:v>May
2023</c:v>
                </c:pt>
                <c:pt idx="53">
                  <c:v>Jun
2023</c:v>
                </c:pt>
                <c:pt idx="54">
                  <c:v>Jul
2023</c:v>
                </c:pt>
                <c:pt idx="55">
                  <c:v>Aug
2023</c:v>
                </c:pt>
                <c:pt idx="56">
                  <c:v>Sep
2023</c:v>
                </c:pt>
                <c:pt idx="57">
                  <c:v>Oct
2023</c:v>
                </c:pt>
                <c:pt idx="58">
                  <c:v>Nov
2023</c:v>
                </c:pt>
                <c:pt idx="59">
                  <c:v>Dec
2023</c:v>
                </c:pt>
                <c:pt idx="60">
                  <c:v>Jan
2024</c:v>
                </c:pt>
                <c:pt idx="61">
                  <c:v>Feb
2024</c:v>
                </c:pt>
                <c:pt idx="62">
                  <c:v>Mar
2024</c:v>
                </c:pt>
                <c:pt idx="63">
                  <c:v>Apr
2024</c:v>
                </c:pt>
                <c:pt idx="64">
                  <c:v>May
2024</c:v>
                </c:pt>
                <c:pt idx="65">
                  <c:v>Jun
2024</c:v>
                </c:pt>
              </c:strCache>
            </c:strRef>
          </c:cat>
          <c:val>
            <c:numRef>
              <c:f>'BLS Data Series'!$C$26:$BP$26</c:f>
              <c:numCache>
                <c:formatCode>#0.0</c:formatCode>
                <c:ptCount val="66"/>
                <c:pt idx="0">
                  <c:v>3.2</c:v>
                </c:pt>
                <c:pt idx="1">
                  <c:v>3.5</c:v>
                </c:pt>
                <c:pt idx="2">
                  <c:v>2.1</c:v>
                </c:pt>
                <c:pt idx="3">
                  <c:v>-6.6</c:v>
                </c:pt>
                <c:pt idx="4">
                  <c:v>-0.4</c:v>
                </c:pt>
                <c:pt idx="5">
                  <c:v>2.2000000000000002</c:v>
                </c:pt>
                <c:pt idx="6">
                  <c:v>3</c:v>
                </c:pt>
                <c:pt idx="7">
                  <c:v>4.2</c:v>
                </c:pt>
                <c:pt idx="8">
                  <c:v>6.7</c:v>
                </c:pt>
                <c:pt idx="9">
                  <c:v>-0.2</c:v>
                </c:pt>
                <c:pt idx="10">
                  <c:v>-7.2</c:v>
                </c:pt>
                <c:pt idx="11">
                  <c:v>-1.6</c:v>
                </c:pt>
                <c:pt idx="12">
                  <c:v>-10.199999999999999</c:v>
                </c:pt>
                <c:pt idx="13">
                  <c:v>-7.6</c:v>
                </c:pt>
                <c:pt idx="14">
                  <c:v>-2</c:v>
                </c:pt>
                <c:pt idx="15">
                  <c:v>-1.5</c:v>
                </c:pt>
                <c:pt idx="16">
                  <c:v>2.7</c:v>
                </c:pt>
                <c:pt idx="17">
                  <c:v>-6.1</c:v>
                </c:pt>
                <c:pt idx="18">
                  <c:v>1</c:v>
                </c:pt>
                <c:pt idx="19">
                  <c:v>4.5</c:v>
                </c:pt>
                <c:pt idx="20">
                  <c:v>3.6</c:v>
                </c:pt>
                <c:pt idx="21">
                  <c:v>5.7</c:v>
                </c:pt>
                <c:pt idx="22">
                  <c:v>5.0999999999999996</c:v>
                </c:pt>
                <c:pt idx="23">
                  <c:v>4.9000000000000004</c:v>
                </c:pt>
                <c:pt idx="24">
                  <c:v>16.7</c:v>
                </c:pt>
                <c:pt idx="25">
                  <c:v>24.4</c:v>
                </c:pt>
                <c:pt idx="26">
                  <c:v>26.4</c:v>
                </c:pt>
                <c:pt idx="27">
                  <c:v>31.7</c:v>
                </c:pt>
                <c:pt idx="28">
                  <c:v>24.6</c:v>
                </c:pt>
                <c:pt idx="29">
                  <c:v>26.3</c:v>
                </c:pt>
                <c:pt idx="30">
                  <c:v>18.600000000000001</c:v>
                </c:pt>
                <c:pt idx="31">
                  <c:v>12.2</c:v>
                </c:pt>
                <c:pt idx="32">
                  <c:v>10.199999999999999</c:v>
                </c:pt>
                <c:pt idx="33">
                  <c:v>10.5</c:v>
                </c:pt>
                <c:pt idx="34">
                  <c:v>14</c:v>
                </c:pt>
                <c:pt idx="35">
                  <c:v>15.9</c:v>
                </c:pt>
                <c:pt idx="36">
                  <c:v>11.2</c:v>
                </c:pt>
                <c:pt idx="37">
                  <c:v>6</c:v>
                </c:pt>
                <c:pt idx="38">
                  <c:v>-2.9</c:v>
                </c:pt>
                <c:pt idx="39">
                  <c:v>-2.2000000000000002</c:v>
                </c:pt>
                <c:pt idx="40">
                  <c:v>4.0999999999999996</c:v>
                </c:pt>
                <c:pt idx="41">
                  <c:v>6.2</c:v>
                </c:pt>
                <c:pt idx="42">
                  <c:v>5.8</c:v>
                </c:pt>
                <c:pt idx="43">
                  <c:v>4.7</c:v>
                </c:pt>
                <c:pt idx="44">
                  <c:v>-4.2</c:v>
                </c:pt>
                <c:pt idx="45">
                  <c:v>2</c:v>
                </c:pt>
                <c:pt idx="46">
                  <c:v>5.9</c:v>
                </c:pt>
                <c:pt idx="47">
                  <c:v>7.4</c:v>
                </c:pt>
                <c:pt idx="48">
                  <c:v>7.8</c:v>
                </c:pt>
                <c:pt idx="49">
                  <c:v>4.5</c:v>
                </c:pt>
                <c:pt idx="50">
                  <c:v>5</c:v>
                </c:pt>
                <c:pt idx="51">
                  <c:v>2.6</c:v>
                </c:pt>
                <c:pt idx="52">
                  <c:v>3.8</c:v>
                </c:pt>
                <c:pt idx="53">
                  <c:v>-3</c:v>
                </c:pt>
                <c:pt idx="54">
                  <c:v>-1.8</c:v>
                </c:pt>
                <c:pt idx="55">
                  <c:v>3.8</c:v>
                </c:pt>
                <c:pt idx="56">
                  <c:v>11.9</c:v>
                </c:pt>
                <c:pt idx="57">
                  <c:v>7</c:v>
                </c:pt>
                <c:pt idx="58">
                  <c:v>5</c:v>
                </c:pt>
                <c:pt idx="59">
                  <c:v>7.6</c:v>
                </c:pt>
                <c:pt idx="60">
                  <c:v>4.5999999999999996</c:v>
                </c:pt>
                <c:pt idx="61">
                  <c:v>8.5</c:v>
                </c:pt>
                <c:pt idx="62">
                  <c:v>9.9</c:v>
                </c:pt>
                <c:pt idx="63">
                  <c:v>5.6</c:v>
                </c:pt>
                <c:pt idx="64">
                  <c:v>7.1</c:v>
                </c:pt>
                <c:pt idx="65">
                  <c:v>13.7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1FC2-48FF-9308-49BF1456B987}"/>
            </c:ext>
          </c:extLst>
        </c:ser>
        <c:ser>
          <c:idx val="2"/>
          <c:order val="2"/>
          <c:tx>
            <c:strRef>
              <c:f>'BLS Data Series'!$B$27</c:f>
              <c:strCache>
                <c:ptCount val="1"/>
                <c:pt idx="0">
                  <c:v>Fruit producer prices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cat>
            <c:strRef>
              <c:f>'BLS Data Series'!$C$24:$BP$24</c:f>
              <c:strCache>
                <c:ptCount val="66"/>
                <c:pt idx="0">
                  <c:v>Jan
2019</c:v>
                </c:pt>
                <c:pt idx="1">
                  <c:v>Feb
2019</c:v>
                </c:pt>
                <c:pt idx="2">
                  <c:v>Mar
2019</c:v>
                </c:pt>
                <c:pt idx="3">
                  <c:v>Apr
2019</c:v>
                </c:pt>
                <c:pt idx="4">
                  <c:v>May
2019</c:v>
                </c:pt>
                <c:pt idx="5">
                  <c:v>Jun
2019</c:v>
                </c:pt>
                <c:pt idx="6">
                  <c:v>Jul
2019</c:v>
                </c:pt>
                <c:pt idx="7">
                  <c:v>Aug
2019</c:v>
                </c:pt>
                <c:pt idx="8">
                  <c:v>Sep
2019</c:v>
                </c:pt>
                <c:pt idx="9">
                  <c:v>Oct
2019</c:v>
                </c:pt>
                <c:pt idx="10">
                  <c:v>Nov
2019</c:v>
                </c:pt>
                <c:pt idx="11">
                  <c:v>Dec
2019</c:v>
                </c:pt>
                <c:pt idx="12">
                  <c:v>Jan
2020</c:v>
                </c:pt>
                <c:pt idx="13">
                  <c:v>Feb
2020</c:v>
                </c:pt>
                <c:pt idx="14">
                  <c:v>Mar
2020</c:v>
                </c:pt>
                <c:pt idx="15">
                  <c:v>Apr
2020</c:v>
                </c:pt>
                <c:pt idx="16">
                  <c:v>May
2020</c:v>
                </c:pt>
                <c:pt idx="17">
                  <c:v>Jun
2020</c:v>
                </c:pt>
                <c:pt idx="18">
                  <c:v>Jul
2020</c:v>
                </c:pt>
                <c:pt idx="19">
                  <c:v>Aug
2020</c:v>
                </c:pt>
                <c:pt idx="20">
                  <c:v>Sep
2020</c:v>
                </c:pt>
                <c:pt idx="21">
                  <c:v>Oct
2020</c:v>
                </c:pt>
                <c:pt idx="22">
                  <c:v>Nov
2020</c:v>
                </c:pt>
                <c:pt idx="23">
                  <c:v>Dec
2020</c:v>
                </c:pt>
                <c:pt idx="24">
                  <c:v>Jan
2021</c:v>
                </c:pt>
                <c:pt idx="25">
                  <c:v>Feb
2021</c:v>
                </c:pt>
                <c:pt idx="26">
                  <c:v>Mar
2021</c:v>
                </c:pt>
                <c:pt idx="27">
                  <c:v>Apr
2021</c:v>
                </c:pt>
                <c:pt idx="28">
                  <c:v>May
2021</c:v>
                </c:pt>
                <c:pt idx="29">
                  <c:v>Jun
2021</c:v>
                </c:pt>
                <c:pt idx="30">
                  <c:v>Jul
2021</c:v>
                </c:pt>
                <c:pt idx="31">
                  <c:v>Aug
2021</c:v>
                </c:pt>
                <c:pt idx="32">
                  <c:v>Sep
2021</c:v>
                </c:pt>
                <c:pt idx="33">
                  <c:v>Oct
2021</c:v>
                </c:pt>
                <c:pt idx="34">
                  <c:v>Nov
2021</c:v>
                </c:pt>
                <c:pt idx="35">
                  <c:v>Dec
2021</c:v>
                </c:pt>
                <c:pt idx="36">
                  <c:v>Jan
2022</c:v>
                </c:pt>
                <c:pt idx="37">
                  <c:v>Feb
2022</c:v>
                </c:pt>
                <c:pt idx="38">
                  <c:v>Mar
2022</c:v>
                </c:pt>
                <c:pt idx="39">
                  <c:v>Apr
2022</c:v>
                </c:pt>
                <c:pt idx="40">
                  <c:v>May
2022</c:v>
                </c:pt>
                <c:pt idx="41">
                  <c:v>Jun
2022</c:v>
                </c:pt>
                <c:pt idx="42">
                  <c:v>Jul
2022</c:v>
                </c:pt>
                <c:pt idx="43">
                  <c:v>Aug
2022</c:v>
                </c:pt>
                <c:pt idx="44">
                  <c:v>Sep
2022</c:v>
                </c:pt>
                <c:pt idx="45">
                  <c:v>Oct
2022</c:v>
                </c:pt>
                <c:pt idx="46">
                  <c:v>Nov
2022</c:v>
                </c:pt>
                <c:pt idx="47">
                  <c:v>Dec
2022</c:v>
                </c:pt>
                <c:pt idx="48">
                  <c:v>Jan
2023</c:v>
                </c:pt>
                <c:pt idx="49">
                  <c:v>Feb
2023</c:v>
                </c:pt>
                <c:pt idx="50">
                  <c:v>Mar
2023</c:v>
                </c:pt>
                <c:pt idx="51">
                  <c:v>Apr
2023</c:v>
                </c:pt>
                <c:pt idx="52">
                  <c:v>May
2023</c:v>
                </c:pt>
                <c:pt idx="53">
                  <c:v>Jun
2023</c:v>
                </c:pt>
                <c:pt idx="54">
                  <c:v>Jul
2023</c:v>
                </c:pt>
                <c:pt idx="55">
                  <c:v>Aug
2023</c:v>
                </c:pt>
                <c:pt idx="56">
                  <c:v>Sep
2023</c:v>
                </c:pt>
                <c:pt idx="57">
                  <c:v>Oct
2023</c:v>
                </c:pt>
                <c:pt idx="58">
                  <c:v>Nov
2023</c:v>
                </c:pt>
                <c:pt idx="59">
                  <c:v>Dec
2023</c:v>
                </c:pt>
                <c:pt idx="60">
                  <c:v>Jan
2024</c:v>
                </c:pt>
                <c:pt idx="61">
                  <c:v>Feb
2024</c:v>
                </c:pt>
                <c:pt idx="62">
                  <c:v>Mar
2024</c:v>
                </c:pt>
                <c:pt idx="63">
                  <c:v>Apr
2024</c:v>
                </c:pt>
                <c:pt idx="64">
                  <c:v>May
2024</c:v>
                </c:pt>
                <c:pt idx="65">
                  <c:v>Jun
2024</c:v>
                </c:pt>
              </c:strCache>
            </c:strRef>
          </c:cat>
          <c:val>
            <c:numRef>
              <c:f>'BLS Data Series'!$C$27:$BP$27</c:f>
              <c:numCache>
                <c:formatCode>#0.0</c:formatCode>
                <c:ptCount val="66"/>
                <c:pt idx="0">
                  <c:v>-3.9</c:v>
                </c:pt>
                <c:pt idx="1">
                  <c:v>-2.4</c:v>
                </c:pt>
                <c:pt idx="2">
                  <c:v>-0.8</c:v>
                </c:pt>
                <c:pt idx="3">
                  <c:v>-6.5</c:v>
                </c:pt>
                <c:pt idx="4">
                  <c:v>-15.8</c:v>
                </c:pt>
                <c:pt idx="5">
                  <c:v>-6.1</c:v>
                </c:pt>
                <c:pt idx="6">
                  <c:v>-15.8</c:v>
                </c:pt>
                <c:pt idx="7">
                  <c:v>-10.1</c:v>
                </c:pt>
                <c:pt idx="8">
                  <c:v>-10.9</c:v>
                </c:pt>
                <c:pt idx="9">
                  <c:v>1</c:v>
                </c:pt>
                <c:pt idx="10">
                  <c:v>4.5999999999999996</c:v>
                </c:pt>
                <c:pt idx="11">
                  <c:v>-4.5</c:v>
                </c:pt>
                <c:pt idx="12">
                  <c:v>-9.3000000000000007</c:v>
                </c:pt>
                <c:pt idx="13">
                  <c:v>-5.4</c:v>
                </c:pt>
                <c:pt idx="14">
                  <c:v>-2</c:v>
                </c:pt>
                <c:pt idx="15">
                  <c:v>-8.1999999999999993</c:v>
                </c:pt>
                <c:pt idx="16">
                  <c:v>7.1</c:v>
                </c:pt>
                <c:pt idx="17">
                  <c:v>1.7</c:v>
                </c:pt>
                <c:pt idx="18">
                  <c:v>14.5</c:v>
                </c:pt>
                <c:pt idx="19">
                  <c:v>14.3</c:v>
                </c:pt>
                <c:pt idx="20">
                  <c:v>20.100000000000001</c:v>
                </c:pt>
                <c:pt idx="21">
                  <c:v>12.7</c:v>
                </c:pt>
                <c:pt idx="22">
                  <c:v>-3.2</c:v>
                </c:pt>
                <c:pt idx="23">
                  <c:v>-11.7</c:v>
                </c:pt>
                <c:pt idx="24">
                  <c:v>11</c:v>
                </c:pt>
                <c:pt idx="25">
                  <c:v>10.6</c:v>
                </c:pt>
                <c:pt idx="26">
                  <c:v>-0.2</c:v>
                </c:pt>
                <c:pt idx="27">
                  <c:v>23</c:v>
                </c:pt>
                <c:pt idx="28">
                  <c:v>7.3</c:v>
                </c:pt>
                <c:pt idx="29">
                  <c:v>3.7</c:v>
                </c:pt>
                <c:pt idx="30">
                  <c:v>-5.0999999999999996</c:v>
                </c:pt>
                <c:pt idx="31">
                  <c:v>-1.3</c:v>
                </c:pt>
                <c:pt idx="32">
                  <c:v>-10.5</c:v>
                </c:pt>
                <c:pt idx="33">
                  <c:v>-8.1</c:v>
                </c:pt>
                <c:pt idx="34">
                  <c:v>24.3</c:v>
                </c:pt>
                <c:pt idx="35">
                  <c:v>16.399999999999999</c:v>
                </c:pt>
                <c:pt idx="36">
                  <c:v>9.1</c:v>
                </c:pt>
                <c:pt idx="37">
                  <c:v>13.3</c:v>
                </c:pt>
                <c:pt idx="38">
                  <c:v>18.5</c:v>
                </c:pt>
                <c:pt idx="39">
                  <c:v>17.5</c:v>
                </c:pt>
                <c:pt idx="40">
                  <c:v>18.5</c:v>
                </c:pt>
                <c:pt idx="41">
                  <c:v>13.7</c:v>
                </c:pt>
                <c:pt idx="42">
                  <c:v>21.2</c:v>
                </c:pt>
                <c:pt idx="43">
                  <c:v>22.2</c:v>
                </c:pt>
                <c:pt idx="44">
                  <c:v>21.1</c:v>
                </c:pt>
                <c:pt idx="45">
                  <c:v>34.799999999999997</c:v>
                </c:pt>
                <c:pt idx="46">
                  <c:v>15.8</c:v>
                </c:pt>
                <c:pt idx="47">
                  <c:v>13.3</c:v>
                </c:pt>
                <c:pt idx="48">
                  <c:v>15.1</c:v>
                </c:pt>
                <c:pt idx="49">
                  <c:v>2.8</c:v>
                </c:pt>
                <c:pt idx="50">
                  <c:v>8.3000000000000007</c:v>
                </c:pt>
                <c:pt idx="51">
                  <c:v>2.2999999999999998</c:v>
                </c:pt>
                <c:pt idx="52">
                  <c:v>0.9</c:v>
                </c:pt>
                <c:pt idx="53">
                  <c:v>4.5999999999999996</c:v>
                </c:pt>
                <c:pt idx="54">
                  <c:v>-7.8</c:v>
                </c:pt>
                <c:pt idx="55">
                  <c:v>-4</c:v>
                </c:pt>
                <c:pt idx="56">
                  <c:v>-2.6</c:v>
                </c:pt>
                <c:pt idx="57">
                  <c:v>-18</c:v>
                </c:pt>
                <c:pt idx="58">
                  <c:v>-6</c:v>
                </c:pt>
                <c:pt idx="59">
                  <c:v>1.3</c:v>
                </c:pt>
                <c:pt idx="60">
                  <c:v>-0.8</c:v>
                </c:pt>
                <c:pt idx="61">
                  <c:v>-7.2</c:v>
                </c:pt>
                <c:pt idx="62">
                  <c:v>-11.7</c:v>
                </c:pt>
                <c:pt idx="63">
                  <c:v>-7.7</c:v>
                </c:pt>
                <c:pt idx="64">
                  <c:v>-7.3</c:v>
                </c:pt>
                <c:pt idx="65">
                  <c:v>-15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1FC2-48FF-9308-49BF1456B987}"/>
            </c:ext>
          </c:extLst>
        </c:ser>
        <c:ser>
          <c:idx val="3"/>
          <c:order val="3"/>
          <c:tx>
            <c:strRef>
              <c:f>'BLS Data Series'!$B$28</c:f>
              <c:strCache>
                <c:ptCount val="1"/>
                <c:pt idx="0">
                  <c:v>Fruit consumer prices</c:v>
                </c:pt>
              </c:strCache>
            </c:strRef>
          </c:tx>
          <c:spPr>
            <a:ln w="28575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'BLS Data Series'!$C$24:$BP$24</c:f>
              <c:strCache>
                <c:ptCount val="66"/>
                <c:pt idx="0">
                  <c:v>Jan
2019</c:v>
                </c:pt>
                <c:pt idx="1">
                  <c:v>Feb
2019</c:v>
                </c:pt>
                <c:pt idx="2">
                  <c:v>Mar
2019</c:v>
                </c:pt>
                <c:pt idx="3">
                  <c:v>Apr
2019</c:v>
                </c:pt>
                <c:pt idx="4">
                  <c:v>May
2019</c:v>
                </c:pt>
                <c:pt idx="5">
                  <c:v>Jun
2019</c:v>
                </c:pt>
                <c:pt idx="6">
                  <c:v>Jul
2019</c:v>
                </c:pt>
                <c:pt idx="7">
                  <c:v>Aug
2019</c:v>
                </c:pt>
                <c:pt idx="8">
                  <c:v>Sep
2019</c:v>
                </c:pt>
                <c:pt idx="9">
                  <c:v>Oct
2019</c:v>
                </c:pt>
                <c:pt idx="10">
                  <c:v>Nov
2019</c:v>
                </c:pt>
                <c:pt idx="11">
                  <c:v>Dec
2019</c:v>
                </c:pt>
                <c:pt idx="12">
                  <c:v>Jan
2020</c:v>
                </c:pt>
                <c:pt idx="13">
                  <c:v>Feb
2020</c:v>
                </c:pt>
                <c:pt idx="14">
                  <c:v>Mar
2020</c:v>
                </c:pt>
                <c:pt idx="15">
                  <c:v>Apr
2020</c:v>
                </c:pt>
                <c:pt idx="16">
                  <c:v>May
2020</c:v>
                </c:pt>
                <c:pt idx="17">
                  <c:v>Jun
2020</c:v>
                </c:pt>
                <c:pt idx="18">
                  <c:v>Jul
2020</c:v>
                </c:pt>
                <c:pt idx="19">
                  <c:v>Aug
2020</c:v>
                </c:pt>
                <c:pt idx="20">
                  <c:v>Sep
2020</c:v>
                </c:pt>
                <c:pt idx="21">
                  <c:v>Oct
2020</c:v>
                </c:pt>
                <c:pt idx="22">
                  <c:v>Nov
2020</c:v>
                </c:pt>
                <c:pt idx="23">
                  <c:v>Dec
2020</c:v>
                </c:pt>
                <c:pt idx="24">
                  <c:v>Jan
2021</c:v>
                </c:pt>
                <c:pt idx="25">
                  <c:v>Feb
2021</c:v>
                </c:pt>
                <c:pt idx="26">
                  <c:v>Mar
2021</c:v>
                </c:pt>
                <c:pt idx="27">
                  <c:v>Apr
2021</c:v>
                </c:pt>
                <c:pt idx="28">
                  <c:v>May
2021</c:v>
                </c:pt>
                <c:pt idx="29">
                  <c:v>Jun
2021</c:v>
                </c:pt>
                <c:pt idx="30">
                  <c:v>Jul
2021</c:v>
                </c:pt>
                <c:pt idx="31">
                  <c:v>Aug
2021</c:v>
                </c:pt>
                <c:pt idx="32">
                  <c:v>Sep
2021</c:v>
                </c:pt>
                <c:pt idx="33">
                  <c:v>Oct
2021</c:v>
                </c:pt>
                <c:pt idx="34">
                  <c:v>Nov
2021</c:v>
                </c:pt>
                <c:pt idx="35">
                  <c:v>Dec
2021</c:v>
                </c:pt>
                <c:pt idx="36">
                  <c:v>Jan
2022</c:v>
                </c:pt>
                <c:pt idx="37">
                  <c:v>Feb
2022</c:v>
                </c:pt>
                <c:pt idx="38">
                  <c:v>Mar
2022</c:v>
                </c:pt>
                <c:pt idx="39">
                  <c:v>Apr
2022</c:v>
                </c:pt>
                <c:pt idx="40">
                  <c:v>May
2022</c:v>
                </c:pt>
                <c:pt idx="41">
                  <c:v>Jun
2022</c:v>
                </c:pt>
                <c:pt idx="42">
                  <c:v>Jul
2022</c:v>
                </c:pt>
                <c:pt idx="43">
                  <c:v>Aug
2022</c:v>
                </c:pt>
                <c:pt idx="44">
                  <c:v>Sep
2022</c:v>
                </c:pt>
                <c:pt idx="45">
                  <c:v>Oct
2022</c:v>
                </c:pt>
                <c:pt idx="46">
                  <c:v>Nov
2022</c:v>
                </c:pt>
                <c:pt idx="47">
                  <c:v>Dec
2022</c:v>
                </c:pt>
                <c:pt idx="48">
                  <c:v>Jan
2023</c:v>
                </c:pt>
                <c:pt idx="49">
                  <c:v>Feb
2023</c:v>
                </c:pt>
                <c:pt idx="50">
                  <c:v>Mar
2023</c:v>
                </c:pt>
                <c:pt idx="51">
                  <c:v>Apr
2023</c:v>
                </c:pt>
                <c:pt idx="52">
                  <c:v>May
2023</c:v>
                </c:pt>
                <c:pt idx="53">
                  <c:v>Jun
2023</c:v>
                </c:pt>
                <c:pt idx="54">
                  <c:v>Jul
2023</c:v>
                </c:pt>
                <c:pt idx="55">
                  <c:v>Aug
2023</c:v>
                </c:pt>
                <c:pt idx="56">
                  <c:v>Sep
2023</c:v>
                </c:pt>
                <c:pt idx="57">
                  <c:v>Oct
2023</c:v>
                </c:pt>
                <c:pt idx="58">
                  <c:v>Nov
2023</c:v>
                </c:pt>
                <c:pt idx="59">
                  <c:v>Dec
2023</c:v>
                </c:pt>
                <c:pt idx="60">
                  <c:v>Jan
2024</c:v>
                </c:pt>
                <c:pt idx="61">
                  <c:v>Feb
2024</c:v>
                </c:pt>
                <c:pt idx="62">
                  <c:v>Mar
2024</c:v>
                </c:pt>
                <c:pt idx="63">
                  <c:v>Apr
2024</c:v>
                </c:pt>
                <c:pt idx="64">
                  <c:v>May
2024</c:v>
                </c:pt>
                <c:pt idx="65">
                  <c:v>Jun
2024</c:v>
                </c:pt>
              </c:strCache>
            </c:strRef>
          </c:cat>
          <c:val>
            <c:numRef>
              <c:f>'BLS Data Series'!$C$28:$BP$28</c:f>
              <c:numCache>
                <c:formatCode>#0.0</c:formatCode>
                <c:ptCount val="66"/>
                <c:pt idx="0">
                  <c:v>-0.7</c:v>
                </c:pt>
                <c:pt idx="1">
                  <c:v>-0.5</c:v>
                </c:pt>
                <c:pt idx="2">
                  <c:v>1.4</c:v>
                </c:pt>
                <c:pt idx="3">
                  <c:v>-0.3</c:v>
                </c:pt>
                <c:pt idx="4">
                  <c:v>-1</c:v>
                </c:pt>
                <c:pt idx="5">
                  <c:v>-1.9</c:v>
                </c:pt>
                <c:pt idx="6">
                  <c:v>-2.7</c:v>
                </c:pt>
                <c:pt idx="7">
                  <c:v>-2.9</c:v>
                </c:pt>
                <c:pt idx="8">
                  <c:v>-3.5</c:v>
                </c:pt>
                <c:pt idx="9">
                  <c:v>-0.8</c:v>
                </c:pt>
                <c:pt idx="10">
                  <c:v>-1.5</c:v>
                </c:pt>
                <c:pt idx="11">
                  <c:v>-2.4</c:v>
                </c:pt>
                <c:pt idx="12">
                  <c:v>-4.3</c:v>
                </c:pt>
                <c:pt idx="13">
                  <c:v>-4.0999999999999996</c:v>
                </c:pt>
                <c:pt idx="14">
                  <c:v>-3.5</c:v>
                </c:pt>
                <c:pt idx="15">
                  <c:v>-1.7</c:v>
                </c:pt>
                <c:pt idx="16">
                  <c:v>-0.9</c:v>
                </c:pt>
                <c:pt idx="17">
                  <c:v>-1.1000000000000001</c:v>
                </c:pt>
                <c:pt idx="18">
                  <c:v>-0.6</c:v>
                </c:pt>
                <c:pt idx="19">
                  <c:v>1.5</c:v>
                </c:pt>
                <c:pt idx="20">
                  <c:v>1.2</c:v>
                </c:pt>
                <c:pt idx="21">
                  <c:v>0.5</c:v>
                </c:pt>
                <c:pt idx="22">
                  <c:v>1.9</c:v>
                </c:pt>
                <c:pt idx="23">
                  <c:v>1.4</c:v>
                </c:pt>
                <c:pt idx="24">
                  <c:v>3.6</c:v>
                </c:pt>
                <c:pt idx="25">
                  <c:v>5.4</c:v>
                </c:pt>
                <c:pt idx="26">
                  <c:v>5.6</c:v>
                </c:pt>
                <c:pt idx="27">
                  <c:v>6.2</c:v>
                </c:pt>
                <c:pt idx="28">
                  <c:v>5.9</c:v>
                </c:pt>
                <c:pt idx="29">
                  <c:v>7.3</c:v>
                </c:pt>
                <c:pt idx="30">
                  <c:v>5.2</c:v>
                </c:pt>
                <c:pt idx="31">
                  <c:v>3.7</c:v>
                </c:pt>
                <c:pt idx="32">
                  <c:v>5</c:v>
                </c:pt>
                <c:pt idx="33">
                  <c:v>3.9</c:v>
                </c:pt>
                <c:pt idx="34">
                  <c:v>5.8</c:v>
                </c:pt>
                <c:pt idx="35">
                  <c:v>7.9</c:v>
                </c:pt>
                <c:pt idx="36">
                  <c:v>8.1999999999999993</c:v>
                </c:pt>
                <c:pt idx="37">
                  <c:v>10.6</c:v>
                </c:pt>
                <c:pt idx="38">
                  <c:v>10.1</c:v>
                </c:pt>
                <c:pt idx="39">
                  <c:v>8.3000000000000007</c:v>
                </c:pt>
                <c:pt idx="40">
                  <c:v>8.5</c:v>
                </c:pt>
                <c:pt idx="41">
                  <c:v>7.3</c:v>
                </c:pt>
                <c:pt idx="42">
                  <c:v>9</c:v>
                </c:pt>
                <c:pt idx="43">
                  <c:v>8.3000000000000007</c:v>
                </c:pt>
                <c:pt idx="44">
                  <c:v>8.1999999999999993</c:v>
                </c:pt>
                <c:pt idx="45">
                  <c:v>6.6</c:v>
                </c:pt>
                <c:pt idx="46">
                  <c:v>6.6</c:v>
                </c:pt>
                <c:pt idx="47">
                  <c:v>3.4</c:v>
                </c:pt>
                <c:pt idx="48">
                  <c:v>3</c:v>
                </c:pt>
                <c:pt idx="49">
                  <c:v>0.4</c:v>
                </c:pt>
                <c:pt idx="50">
                  <c:v>-1.5</c:v>
                </c:pt>
                <c:pt idx="51">
                  <c:v>-1.8</c:v>
                </c:pt>
                <c:pt idx="52">
                  <c:v>-0.5</c:v>
                </c:pt>
                <c:pt idx="53">
                  <c:v>0.3</c:v>
                </c:pt>
                <c:pt idx="54">
                  <c:v>0.4</c:v>
                </c:pt>
                <c:pt idx="55">
                  <c:v>0.6</c:v>
                </c:pt>
                <c:pt idx="56">
                  <c:v>0.1</c:v>
                </c:pt>
                <c:pt idx="57">
                  <c:v>1.8</c:v>
                </c:pt>
                <c:pt idx="58">
                  <c:v>2.1</c:v>
                </c:pt>
                <c:pt idx="59">
                  <c:v>3.6</c:v>
                </c:pt>
                <c:pt idx="60">
                  <c:v>1.9</c:v>
                </c:pt>
                <c:pt idx="61">
                  <c:v>0.2</c:v>
                </c:pt>
                <c:pt idx="62">
                  <c:v>1.5</c:v>
                </c:pt>
                <c:pt idx="63">
                  <c:v>0.5</c:v>
                </c:pt>
                <c:pt idx="64">
                  <c:v>-0.2</c:v>
                </c:pt>
                <c:pt idx="65">
                  <c:v>-1.7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1FC2-48FF-9308-49BF1456B98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067833727"/>
        <c:axId val="2067834207"/>
      </c:lineChart>
      <c:catAx>
        <c:axId val="206783372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67834207"/>
        <c:crosses val="autoZero"/>
        <c:auto val="1"/>
        <c:lblAlgn val="ctr"/>
        <c:lblOffset val="100"/>
        <c:tickLblSkip val="3"/>
        <c:noMultiLvlLbl val="0"/>
      </c:catAx>
      <c:valAx>
        <c:axId val="2067834207"/>
        <c:scaling>
          <c:orientation val="minMax"/>
          <c:max val="35"/>
          <c:min val="-2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0.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67833727"/>
        <c:crosses val="autoZero"/>
        <c:crossBetween val="between"/>
        <c:majorUnit val="5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200" baseline="0"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53D39A-FB07-40D8-B455-E5E7D563DE76}" type="datetimeFigureOut">
              <a:rPr lang="en-US" smtClean="0"/>
              <a:t>7/26/2024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58EA67-873D-465F-B78C-7C9FBF3A957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000431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C95FB3-31DE-47E7-BADC-081F368C51D6}" type="datetimeFigureOut">
              <a:rPr lang="en-US" smtClean="0"/>
              <a:t>7/26/2024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E5466C-6187-42F2-AB18-26C76616670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05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E5466C-6187-42F2-AB18-26C76616670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89698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2"/>
          <p:cNvSpPr>
            <a:spLocks noGrp="1"/>
          </p:cNvSpPr>
          <p:nvPr>
            <p:ph type="subTitle" idx="4294967295"/>
          </p:nvPr>
        </p:nvSpPr>
        <p:spPr>
          <a:xfrm>
            <a:off x="495300" y="1970532"/>
            <a:ext cx="11201400" cy="1175005"/>
          </a:xfrm>
          <a:prstGeom prst="rect">
            <a:avLst/>
          </a:prstGeom>
        </p:spPr>
        <p:txBody>
          <a:bodyPr/>
          <a:lstStyle>
            <a:lvl1pPr>
              <a:lnSpc>
                <a:spcPts val="4500"/>
              </a:lnSpc>
              <a:spcBef>
                <a:spcPts val="600"/>
              </a:spcBef>
              <a:defRPr/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495300" y="443483"/>
            <a:ext cx="11201400" cy="1527048"/>
          </a:xfrm>
          <a:prstGeom prst="rect">
            <a:avLst/>
          </a:prstGeom>
        </p:spPr>
        <p:txBody>
          <a:bodyPr/>
          <a:lstStyle>
            <a:lvl1pPr>
              <a:lnSpc>
                <a:spcPts val="5700"/>
              </a:lnSpc>
              <a:spcBef>
                <a:spcPts val="600"/>
              </a:spcBef>
              <a:defRPr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Click, add 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36890291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5968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57200"/>
            <a:ext cx="10972800" cy="804672"/>
          </a:xfrm>
        </p:spPr>
        <p:txBody>
          <a:bodyPr/>
          <a:lstStyle>
            <a:lvl1pPr>
              <a:defRPr>
                <a:solidFill>
                  <a:srgbClr val="192168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722438"/>
            <a:ext cx="10972800" cy="3992563"/>
          </a:xfrm>
        </p:spPr>
        <p:txBody>
          <a:bodyPr/>
          <a:lstStyle>
            <a:lvl1pPr>
              <a:defRPr baseline="0">
                <a:solidFill>
                  <a:srgbClr val="192168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>
                <a:solidFill>
                  <a:srgbClr val="192168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>
                <a:solidFill>
                  <a:srgbClr val="192168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>
                <a:solidFill>
                  <a:srgbClr val="192168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buClr>
                <a:srgbClr val="CE1126"/>
              </a:buCl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 (not recommended)</a:t>
            </a:r>
          </a:p>
        </p:txBody>
      </p:sp>
      <p:sp>
        <p:nvSpPr>
          <p:cNvPr id="8" name="Footer Placeholder 4"/>
          <p:cNvSpPr txBox="1">
            <a:spLocks/>
          </p:cNvSpPr>
          <p:nvPr userDrawn="1"/>
        </p:nvSpPr>
        <p:spPr>
          <a:xfrm>
            <a:off x="528533" y="6335377"/>
            <a:ext cx="7721600" cy="365125"/>
          </a:xfrm>
          <a:prstGeom prst="rect">
            <a:avLst/>
          </a:prstGeom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rgbClr val="192168"/>
                </a:solidFill>
                <a:latin typeface="Verdana" pitchFamily="34" charset="0"/>
                <a:ea typeface="+mn-ea"/>
                <a:cs typeface="Tahoma" pitchFamily="34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>
              <a:defRPr/>
            </a:pPr>
            <a:fld id="{111A96E3-A9FF-4894-9186-F52C729C3EF4}" type="slidenum">
              <a:rPr lang="en-US" sz="1050" b="0" kern="1200" spc="45" smtClean="0">
                <a:solidFill>
                  <a:srgbClr val="002060"/>
                </a:solidFill>
                <a:latin typeface="Century Gothic" panose="020B0502020202020204" pitchFamily="34" charset="0"/>
                <a:ea typeface="+mn-ea"/>
                <a:cs typeface="Tahoma" pitchFamily="34" charset="0"/>
              </a:rPr>
              <a:pPr/>
              <a:t>‹#›</a:t>
            </a:fld>
            <a:r>
              <a:rPr lang="en-US" sz="1600" spc="45" dirty="0">
                <a:solidFill>
                  <a:srgbClr val="002060"/>
                </a:solidFill>
                <a:latin typeface="Century Gothic" panose="020B0502020202020204" pitchFamily="34" charset="0"/>
              </a:rPr>
              <a:t> </a:t>
            </a:r>
            <a:r>
              <a:rPr lang="en-US" sz="1500" cap="small" spc="30" dirty="0">
                <a:solidFill>
                  <a:srgbClr val="002060"/>
                </a:solidFill>
                <a:latin typeface="Century Gothic" panose="020B0502020202020204" pitchFamily="34" charset="0"/>
              </a:rPr>
              <a:t>—</a:t>
            </a:r>
            <a:r>
              <a:rPr lang="en-US" sz="1600" spc="45" dirty="0">
                <a:solidFill>
                  <a:srgbClr val="002060"/>
                </a:solidFill>
                <a:latin typeface="Century Gothic" panose="020B0502020202020204" pitchFamily="34" charset="0"/>
              </a:rPr>
              <a:t> </a:t>
            </a:r>
            <a:r>
              <a:rPr lang="en-US" sz="1500" cap="small" spc="30" dirty="0">
                <a:solidFill>
                  <a:srgbClr val="002060"/>
                </a:solidFill>
                <a:latin typeface="Century Gothic" panose="020B0502020202020204" pitchFamily="34" charset="0"/>
              </a:rPr>
              <a:t>U.S. Bureau of Labor Statistics</a:t>
            </a:r>
            <a:r>
              <a:rPr lang="en-US" sz="1050" spc="45" dirty="0">
                <a:solidFill>
                  <a:srgbClr val="002060"/>
                </a:solidFill>
                <a:latin typeface="Century Gothic" panose="020B0502020202020204" pitchFamily="34" charset="0"/>
              </a:rPr>
              <a:t> • </a:t>
            </a:r>
            <a:r>
              <a:rPr lang="en-US" sz="1050" b="1" spc="45" dirty="0">
                <a:solidFill>
                  <a:srgbClr val="002060"/>
                </a:solidFill>
                <a:latin typeface="Century Gothic" panose="020B0502020202020204" pitchFamily="34" charset="0"/>
              </a:rPr>
              <a:t>bls.gov</a:t>
            </a:r>
          </a:p>
        </p:txBody>
      </p:sp>
    </p:spTree>
    <p:extLst>
      <p:ext uri="{BB962C8B-B14F-4D97-AF65-F5344CB8AC3E}">
        <p14:creationId xmlns:p14="http://schemas.microsoft.com/office/powerpoint/2010/main" val="2660987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">
          <p15:clr>
            <a:srgbClr val="FBAE40"/>
          </p15:clr>
        </p15:guide>
        <p15:guide id="2" pos="7296">
          <p15:clr>
            <a:srgbClr val="FBAE40"/>
          </p15:clr>
        </p15:guide>
        <p15:guide id="3" orient="horz" pos="288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48218" y="1689101"/>
            <a:ext cx="5496983" cy="456406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3"/>
          <p:cNvSpPr>
            <a:spLocks noGrp="1"/>
          </p:cNvSpPr>
          <p:nvPr>
            <p:ph sz="quarter" idx="11"/>
          </p:nvPr>
        </p:nvSpPr>
        <p:spPr>
          <a:xfrm>
            <a:off x="6356351" y="1689101"/>
            <a:ext cx="5496983" cy="456406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770301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839061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609601" y="2093913"/>
            <a:ext cx="5162551" cy="405606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3"/>
          <p:cNvSpPr>
            <a:spLocks noGrp="1"/>
          </p:cNvSpPr>
          <p:nvPr>
            <p:ph sz="quarter" idx="11"/>
          </p:nvPr>
        </p:nvSpPr>
        <p:spPr>
          <a:xfrm>
            <a:off x="6419850" y="2093913"/>
            <a:ext cx="5162551" cy="4056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1" y="1608139"/>
            <a:ext cx="5162551" cy="485775"/>
          </a:xfrm>
        </p:spPr>
        <p:txBody>
          <a:bodyPr/>
          <a:lstStyle>
            <a:lvl1pPr marL="0" indent="0">
              <a:buFontTx/>
              <a:buNone/>
              <a:defRPr sz="2800"/>
            </a:lvl1pPr>
            <a:lvl2pPr marL="457200" indent="0">
              <a:buFontTx/>
              <a:buNone/>
              <a:defRPr sz="2400"/>
            </a:lvl2pPr>
            <a:lvl3pPr marL="914400" indent="0">
              <a:buFontTx/>
              <a:buNone/>
              <a:defRPr sz="2000"/>
            </a:lvl3pPr>
            <a:lvl4pPr marL="1371600" indent="0">
              <a:buFontTx/>
              <a:buNone/>
              <a:defRPr sz="1800"/>
            </a:lvl4pPr>
            <a:lvl5pPr marL="1828800" indent="0">
              <a:buFontTx/>
              <a:buNone/>
              <a:defRPr sz="1800"/>
            </a:lvl5pPr>
          </a:lstStyle>
          <a:p>
            <a:pPr lvl="0"/>
            <a:r>
              <a:rPr lang="en-US" dirty="0"/>
              <a:t>Compare title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6419849" y="1608139"/>
            <a:ext cx="5162551" cy="485775"/>
          </a:xfrm>
        </p:spPr>
        <p:txBody>
          <a:bodyPr/>
          <a:lstStyle>
            <a:lvl1pPr marL="0" indent="0">
              <a:buFontTx/>
              <a:buNone/>
              <a:defRPr sz="2800"/>
            </a:lvl1pPr>
            <a:lvl2pPr marL="457200" indent="0">
              <a:buFontTx/>
              <a:buNone/>
              <a:defRPr sz="2400"/>
            </a:lvl2pPr>
            <a:lvl3pPr marL="914400" indent="0">
              <a:buFontTx/>
              <a:buNone/>
              <a:defRPr sz="2000"/>
            </a:lvl3pPr>
            <a:lvl4pPr marL="1371600" indent="0">
              <a:buFontTx/>
              <a:buNone/>
              <a:defRPr sz="1800"/>
            </a:lvl4pPr>
            <a:lvl5pPr marL="1828800" indent="0">
              <a:buFontTx/>
              <a:buNone/>
              <a:defRPr sz="1800"/>
            </a:lvl5pPr>
          </a:lstStyle>
          <a:p>
            <a:pPr lvl="0"/>
            <a:r>
              <a:rPr lang="en-US" dirty="0"/>
              <a:t>Compare title</a:t>
            </a:r>
          </a:p>
        </p:txBody>
      </p:sp>
    </p:spTree>
    <p:extLst>
      <p:ext uri="{BB962C8B-B14F-4D97-AF65-F5344CB8AC3E}">
        <p14:creationId xmlns:p14="http://schemas.microsoft.com/office/powerpoint/2010/main" val="31216881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17755" y="2516393"/>
            <a:ext cx="10972800" cy="1096962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 dirty="0"/>
              <a:t>Click to edit section title</a:t>
            </a:r>
          </a:p>
        </p:txBody>
      </p:sp>
    </p:spTree>
    <p:extLst>
      <p:ext uri="{BB962C8B-B14F-4D97-AF65-F5344CB8AC3E}">
        <p14:creationId xmlns:p14="http://schemas.microsoft.com/office/powerpoint/2010/main" val="9615812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2001" y="722672"/>
            <a:ext cx="6980903" cy="525744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Object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531285" y="1526459"/>
            <a:ext cx="4040715" cy="445365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531285" y="722672"/>
            <a:ext cx="4040715" cy="738188"/>
          </a:xfrm>
        </p:spPr>
        <p:txBody>
          <a:bodyPr/>
          <a:lstStyle>
            <a:lvl1pPr marL="0" indent="0">
              <a:buNone/>
              <a:defRPr baseline="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35295207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2"/>
          <p:cNvSpPr>
            <a:spLocks noGrp="1"/>
          </p:cNvSpPr>
          <p:nvPr>
            <p:ph type="subTitle" idx="4294967295"/>
          </p:nvPr>
        </p:nvSpPr>
        <p:spPr>
          <a:xfrm>
            <a:off x="495300" y="1970532"/>
            <a:ext cx="11201400" cy="1175005"/>
          </a:xfrm>
          <a:prstGeom prst="rect">
            <a:avLst/>
          </a:prstGeom>
        </p:spPr>
        <p:txBody>
          <a:bodyPr/>
          <a:lstStyle>
            <a:lvl1pPr>
              <a:lnSpc>
                <a:spcPts val="4500"/>
              </a:lnSpc>
              <a:spcBef>
                <a:spcPts val="600"/>
              </a:spcBef>
              <a:defRPr/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495300" y="443483"/>
            <a:ext cx="11201400" cy="1527048"/>
          </a:xfrm>
          <a:prstGeom prst="rect">
            <a:avLst/>
          </a:prstGeom>
        </p:spPr>
        <p:txBody>
          <a:bodyPr/>
          <a:lstStyle>
            <a:lvl1pPr>
              <a:lnSpc>
                <a:spcPts val="5700"/>
              </a:lnSpc>
              <a:spcBef>
                <a:spcPts val="600"/>
              </a:spcBef>
              <a:defRPr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Click, add 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380624409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20911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57200"/>
            <a:ext cx="10972800" cy="804672"/>
          </a:xfrm>
        </p:spPr>
        <p:txBody>
          <a:bodyPr/>
          <a:lstStyle>
            <a:lvl1pPr>
              <a:defRPr>
                <a:solidFill>
                  <a:srgbClr val="192168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722438"/>
            <a:ext cx="10972800" cy="3992563"/>
          </a:xfrm>
        </p:spPr>
        <p:txBody>
          <a:bodyPr/>
          <a:lstStyle>
            <a:lvl1pPr>
              <a:defRPr baseline="0">
                <a:solidFill>
                  <a:srgbClr val="192168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>
                <a:solidFill>
                  <a:srgbClr val="192168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>
                <a:solidFill>
                  <a:srgbClr val="192168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>
                <a:solidFill>
                  <a:srgbClr val="192168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buClr>
                <a:srgbClr val="CE1126"/>
              </a:buCl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 (not recommended)</a:t>
            </a:r>
          </a:p>
        </p:txBody>
      </p:sp>
      <p:sp>
        <p:nvSpPr>
          <p:cNvPr id="8" name="Footer Placeholder 4"/>
          <p:cNvSpPr txBox="1">
            <a:spLocks/>
          </p:cNvSpPr>
          <p:nvPr userDrawn="1"/>
        </p:nvSpPr>
        <p:spPr>
          <a:xfrm>
            <a:off x="528533" y="6335377"/>
            <a:ext cx="7721600" cy="365125"/>
          </a:xfrm>
          <a:prstGeom prst="rect">
            <a:avLst/>
          </a:prstGeom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rgbClr val="192168"/>
                </a:solidFill>
                <a:latin typeface="Verdana" pitchFamily="34" charset="0"/>
                <a:ea typeface="+mn-ea"/>
                <a:cs typeface="Tahoma" pitchFamily="34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>
              <a:defRPr/>
            </a:pPr>
            <a:fld id="{111A96E3-A9FF-4894-9186-F52C729C3EF4}" type="slidenum">
              <a:rPr lang="en-US" sz="1050" b="0" kern="1200" spc="45" smtClean="0">
                <a:solidFill>
                  <a:srgbClr val="002060"/>
                </a:solidFill>
                <a:latin typeface="Century Gothic" panose="020B0502020202020204" pitchFamily="34" charset="0"/>
                <a:ea typeface="+mn-ea"/>
                <a:cs typeface="Tahoma" pitchFamily="34" charset="0"/>
              </a:rPr>
              <a:pPr/>
              <a:t>‹#›</a:t>
            </a:fld>
            <a:r>
              <a:rPr lang="en-US" sz="1600" spc="45" dirty="0">
                <a:solidFill>
                  <a:srgbClr val="002060"/>
                </a:solidFill>
                <a:latin typeface="Century Gothic" panose="020B0502020202020204" pitchFamily="34" charset="0"/>
              </a:rPr>
              <a:t> </a:t>
            </a:r>
            <a:r>
              <a:rPr lang="en-US" sz="1500" cap="small" spc="30" dirty="0">
                <a:solidFill>
                  <a:srgbClr val="002060"/>
                </a:solidFill>
                <a:latin typeface="Century Gothic" panose="020B0502020202020204" pitchFamily="34" charset="0"/>
              </a:rPr>
              <a:t>—</a:t>
            </a:r>
            <a:r>
              <a:rPr lang="en-US" sz="1600" spc="45" dirty="0">
                <a:solidFill>
                  <a:srgbClr val="002060"/>
                </a:solidFill>
                <a:latin typeface="Century Gothic" panose="020B0502020202020204" pitchFamily="34" charset="0"/>
              </a:rPr>
              <a:t> </a:t>
            </a:r>
            <a:r>
              <a:rPr lang="en-US" sz="1500" cap="small" spc="30" dirty="0">
                <a:solidFill>
                  <a:srgbClr val="002060"/>
                </a:solidFill>
                <a:latin typeface="Century Gothic" panose="020B0502020202020204" pitchFamily="34" charset="0"/>
              </a:rPr>
              <a:t>U.S. Bureau of Labor Statistics</a:t>
            </a:r>
            <a:r>
              <a:rPr lang="en-US" sz="1050" spc="45" dirty="0">
                <a:solidFill>
                  <a:srgbClr val="002060"/>
                </a:solidFill>
                <a:latin typeface="Century Gothic" panose="020B0502020202020204" pitchFamily="34" charset="0"/>
              </a:rPr>
              <a:t> • </a:t>
            </a:r>
            <a:r>
              <a:rPr lang="en-US" sz="1050" b="1" spc="45" dirty="0">
                <a:solidFill>
                  <a:srgbClr val="002060"/>
                </a:solidFill>
                <a:latin typeface="Century Gothic" panose="020B0502020202020204" pitchFamily="34" charset="0"/>
              </a:rPr>
              <a:t>bls.gov</a:t>
            </a:r>
          </a:p>
        </p:txBody>
      </p:sp>
    </p:spTree>
    <p:extLst>
      <p:ext uri="{BB962C8B-B14F-4D97-AF65-F5344CB8AC3E}">
        <p14:creationId xmlns:p14="http://schemas.microsoft.com/office/powerpoint/2010/main" val="17985927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n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917573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457200"/>
            <a:ext cx="11201400" cy="804672"/>
          </a:xfrm>
        </p:spPr>
        <p:txBody>
          <a:bodyPr/>
          <a:lstStyle>
            <a:lvl1pPr>
              <a:defRPr>
                <a:solidFill>
                  <a:srgbClr val="192168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300" y="1722438"/>
            <a:ext cx="11201400" cy="3992563"/>
          </a:xfrm>
        </p:spPr>
        <p:txBody>
          <a:bodyPr/>
          <a:lstStyle>
            <a:lvl1pPr>
              <a:defRPr baseline="0">
                <a:solidFill>
                  <a:srgbClr val="192168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>
                <a:solidFill>
                  <a:srgbClr val="192168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>
                <a:solidFill>
                  <a:srgbClr val="192168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>
                <a:solidFill>
                  <a:srgbClr val="192168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marL="1828800" indent="0">
              <a:buClr>
                <a:srgbClr val="CE1126"/>
              </a:buClr>
              <a:buNone/>
              <a:defRPr>
                <a:solidFill>
                  <a:srgbClr val="000000"/>
                </a:solidFill>
              </a:defRPr>
            </a:lvl5pPr>
            <a:lvl9pPr marL="3657600" indent="0">
              <a:buNone/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 (not recommended)</a:t>
            </a:r>
          </a:p>
        </p:txBody>
      </p:sp>
    </p:spTree>
    <p:extLst>
      <p:ext uri="{BB962C8B-B14F-4D97-AF65-F5344CB8AC3E}">
        <p14:creationId xmlns:p14="http://schemas.microsoft.com/office/powerpoint/2010/main" val="4509417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88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89635" y="1641021"/>
            <a:ext cx="5314950" cy="4401004"/>
          </a:xfrm>
        </p:spPr>
        <p:txBody>
          <a:bodyPr/>
          <a:lstStyle>
            <a:lvl1pPr>
              <a:buSzPct val="90000"/>
              <a:defRPr/>
            </a:lvl1pPr>
            <a:lvl2pPr>
              <a:buSzPct val="90000"/>
              <a:defRPr/>
            </a:lvl2pPr>
            <a:lvl3pPr>
              <a:buSzPct val="90000"/>
              <a:defRPr/>
            </a:lvl3pPr>
            <a:lvl4pPr>
              <a:buSzPct val="90000"/>
              <a:defRPr/>
            </a:lvl4pPr>
            <a:lvl5pPr>
              <a:buSzPct val="90000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Content Placeholder 3"/>
          <p:cNvSpPr>
            <a:spLocks noGrp="1"/>
          </p:cNvSpPr>
          <p:nvPr>
            <p:ph sz="quarter" idx="11"/>
          </p:nvPr>
        </p:nvSpPr>
        <p:spPr>
          <a:xfrm>
            <a:off x="6381750" y="1641021"/>
            <a:ext cx="5314950" cy="4401004"/>
          </a:xfrm>
        </p:spPr>
        <p:txBody>
          <a:bodyPr/>
          <a:lstStyle>
            <a:lvl1pPr>
              <a:buSzPct val="90000"/>
              <a:defRPr/>
            </a:lvl1pPr>
            <a:lvl2pPr>
              <a:buSzPct val="90000"/>
              <a:defRPr/>
            </a:lvl2pPr>
            <a:lvl3pPr>
              <a:buSzPct val="90000"/>
              <a:defRPr/>
            </a:lvl3pPr>
            <a:lvl4pPr>
              <a:buSzPct val="90000"/>
              <a:defRPr/>
            </a:lvl4pPr>
            <a:lvl5pPr>
              <a:buSzPct val="90000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44825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05962" y="1958975"/>
            <a:ext cx="5314950" cy="4083050"/>
          </a:xfrm>
        </p:spPr>
        <p:txBody>
          <a:bodyPr/>
          <a:lstStyle>
            <a:lvl1pPr>
              <a:buSzPct val="90000"/>
              <a:defRPr/>
            </a:lvl1pPr>
            <a:lvl2pPr>
              <a:buSzPct val="90000"/>
              <a:defRPr/>
            </a:lvl2pPr>
            <a:lvl3pPr>
              <a:buSzPct val="90000"/>
              <a:defRPr/>
            </a:lvl3pPr>
            <a:lvl4pPr>
              <a:buSzPct val="90000"/>
              <a:defRPr/>
            </a:lvl4pPr>
            <a:lvl5pPr>
              <a:buSzPct val="90000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Content Placeholder 3"/>
          <p:cNvSpPr>
            <a:spLocks noGrp="1"/>
          </p:cNvSpPr>
          <p:nvPr>
            <p:ph sz="quarter" idx="11"/>
          </p:nvPr>
        </p:nvSpPr>
        <p:spPr>
          <a:xfrm>
            <a:off x="6381750" y="1958975"/>
            <a:ext cx="5314950" cy="4083050"/>
          </a:xfrm>
        </p:spPr>
        <p:txBody>
          <a:bodyPr/>
          <a:lstStyle>
            <a:lvl1pPr>
              <a:buSzPct val="90000"/>
              <a:defRPr/>
            </a:lvl1pPr>
            <a:lvl2pPr>
              <a:buSzPct val="90000"/>
              <a:defRPr/>
            </a:lvl2pPr>
            <a:lvl3pPr>
              <a:buSzPct val="90000"/>
              <a:defRPr/>
            </a:lvl3pPr>
            <a:lvl4pPr>
              <a:buSzPct val="90000"/>
              <a:defRPr/>
            </a:lvl4pPr>
            <a:lvl5pPr>
              <a:buSzPct val="90000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505967" y="1493838"/>
            <a:ext cx="5314950" cy="35877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6381750" y="1493837"/>
            <a:ext cx="5314950" cy="35877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93046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95300" y="2552471"/>
            <a:ext cx="11201400" cy="182358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section style</a:t>
            </a:r>
          </a:p>
        </p:txBody>
      </p:sp>
    </p:spTree>
    <p:extLst>
      <p:ext uri="{BB962C8B-B14F-4D97-AF65-F5344CB8AC3E}">
        <p14:creationId xmlns:p14="http://schemas.microsoft.com/office/powerpoint/2010/main" val="302882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775829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955721" y="555625"/>
            <a:ext cx="6702879" cy="542131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15925" y="555172"/>
            <a:ext cx="4522788" cy="800100"/>
          </a:xfrm>
        </p:spPr>
        <p:txBody>
          <a:bodyPr/>
          <a:lstStyle>
            <a:lvl1pPr marL="0" indent="0">
              <a:buNone/>
              <a:defRPr/>
            </a:lvl1pPr>
            <a:lvl2pPr marL="457200" indent="0" algn="l">
              <a:buNone/>
              <a:defRPr sz="2400">
                <a:solidFill>
                  <a:schemeClr val="tx1"/>
                </a:solidFill>
              </a:defRPr>
            </a:lvl2pPr>
          </a:lstStyle>
          <a:p>
            <a:pPr lvl="0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415925" y="1355725"/>
            <a:ext cx="4522788" cy="4621213"/>
          </a:xfrm>
        </p:spPr>
        <p:txBody>
          <a:bodyPr/>
          <a:lstStyle>
            <a:lvl1pPr>
              <a:buSzPct val="90000"/>
              <a:defRPr/>
            </a:lvl1pPr>
            <a:lvl2pPr>
              <a:buSzPct val="90000"/>
              <a:defRPr/>
            </a:lvl2pPr>
            <a:lvl3pPr>
              <a:buSzPct val="90000"/>
              <a:defRPr/>
            </a:lvl3pPr>
            <a:lvl4pPr>
              <a:buSzPct val="90000"/>
              <a:defRPr/>
            </a:lvl4pPr>
            <a:lvl5pPr marL="1828800" indent="0">
              <a:buSzPct val="90000"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418054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5" Type="http://schemas.openxmlformats.org/officeDocument/2006/relationships/slideLayout" Target="../slideLayouts/slideLayout7.xml"/><Relationship Id="rId10" Type="http://schemas.openxmlformats.org/officeDocument/2006/relationships/image" Target="../media/image5.png"/><Relationship Id="rId4" Type="http://schemas.openxmlformats.org/officeDocument/2006/relationships/slideLayout" Target="../slideLayouts/slideLayout6.xml"/><Relationship Id="rId9" Type="http://schemas.openxmlformats.org/officeDocument/2006/relationships/image" Target="../media/image4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theme" Target="../theme/theme3.xml"/><Relationship Id="rId4" Type="http://schemas.openxmlformats.org/officeDocument/2006/relationships/image" Target="../media/image2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image" Target="../media/image4.png"/><Relationship Id="rId5" Type="http://schemas.openxmlformats.org/officeDocument/2006/relationships/slideLayout" Target="../slideLayouts/slideLayout14.xml"/><Relationship Id="rId10" Type="http://schemas.openxmlformats.org/officeDocument/2006/relationships/image" Target="../media/image6.png"/><Relationship Id="rId4" Type="http://schemas.openxmlformats.org/officeDocument/2006/relationships/slideLayout" Target="../slideLayouts/slideLayout13.xml"/><Relationship Id="rId9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733" r="4623"/>
          <a:stretch/>
        </p:blipFill>
        <p:spPr>
          <a:xfrm>
            <a:off x="-233988" y="0"/>
            <a:ext cx="12425988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5300" y="457200"/>
            <a:ext cx="11201400" cy="13684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1825625"/>
            <a:ext cx="11201400" cy="10561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0" name="Footer Placeholder 4"/>
          <p:cNvSpPr txBox="1">
            <a:spLocks/>
          </p:cNvSpPr>
          <p:nvPr userDrawn="1"/>
        </p:nvSpPr>
        <p:spPr>
          <a:xfrm>
            <a:off x="495300" y="6335377"/>
            <a:ext cx="7754833" cy="365125"/>
          </a:xfrm>
          <a:prstGeom prst="rect">
            <a:avLst/>
          </a:prstGeom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rgbClr val="192168"/>
                </a:solidFill>
                <a:latin typeface="Verdana" pitchFamily="34" charset="0"/>
                <a:ea typeface="+mn-ea"/>
                <a:cs typeface="Tahoma" pitchFamily="34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>
              <a:defRPr/>
            </a:pPr>
            <a:fld id="{111A96E3-A9FF-4894-9186-F52C729C3EF4}" type="slidenum">
              <a:rPr lang="en-US" sz="1050" b="0" kern="1200" spc="45" smtClean="0">
                <a:solidFill>
                  <a:schemeClr val="bg1"/>
                </a:solidFill>
                <a:latin typeface="Century Gothic" panose="020B0502020202020204" pitchFamily="34" charset="0"/>
                <a:ea typeface="+mn-ea"/>
                <a:cs typeface="Tahoma" pitchFamily="34" charset="0"/>
              </a:rPr>
              <a:pPr/>
              <a:t>‹#›</a:t>
            </a:fld>
            <a:r>
              <a:rPr lang="en-US" sz="1600" spc="45" dirty="0">
                <a:solidFill>
                  <a:schemeClr val="bg1"/>
                </a:solidFill>
                <a:latin typeface="Century Gothic" panose="020B0502020202020204" pitchFamily="34" charset="0"/>
              </a:rPr>
              <a:t> </a:t>
            </a:r>
            <a:r>
              <a:rPr lang="en-US" sz="1500" cap="small" spc="30" dirty="0">
                <a:solidFill>
                  <a:schemeClr val="bg1"/>
                </a:solidFill>
                <a:latin typeface="Century Gothic" panose="020B0502020202020204" pitchFamily="34" charset="0"/>
              </a:rPr>
              <a:t>—</a:t>
            </a:r>
            <a:r>
              <a:rPr lang="en-US" sz="1600" spc="45" dirty="0">
                <a:solidFill>
                  <a:schemeClr val="bg1"/>
                </a:solidFill>
                <a:latin typeface="Century Gothic" panose="020B0502020202020204" pitchFamily="34" charset="0"/>
              </a:rPr>
              <a:t> </a:t>
            </a:r>
            <a:r>
              <a:rPr lang="en-US" sz="1500" cap="small" spc="30" dirty="0">
                <a:solidFill>
                  <a:schemeClr val="bg1"/>
                </a:solidFill>
                <a:latin typeface="Century Gothic" panose="020B0502020202020204" pitchFamily="34" charset="0"/>
              </a:rPr>
              <a:t>U.S. Bureau of Labor Statistics</a:t>
            </a:r>
            <a:r>
              <a:rPr lang="en-US" sz="1050" spc="45" dirty="0">
                <a:solidFill>
                  <a:schemeClr val="bg1"/>
                </a:solidFill>
                <a:latin typeface="Century Gothic" panose="020B0502020202020204" pitchFamily="34" charset="0"/>
              </a:rPr>
              <a:t> • </a:t>
            </a:r>
            <a:r>
              <a:rPr lang="en-US" sz="1050" b="1" spc="45" dirty="0">
                <a:solidFill>
                  <a:schemeClr val="bg1"/>
                </a:solidFill>
                <a:latin typeface="Century Gothic" panose="020B0502020202020204" pitchFamily="34" charset="0"/>
              </a:rPr>
              <a:t>bls.gov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7569" y="6176385"/>
            <a:ext cx="1065034" cy="63743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626" y="5828258"/>
            <a:ext cx="11178308" cy="1019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2579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  <p:sldLayoutId id="2147483706" r:id="rId2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5400" b="1" kern="1200">
          <a:solidFill>
            <a:schemeClr val="bg1"/>
          </a:solidFill>
          <a:latin typeface="+mn-lt"/>
          <a:ea typeface="+mj-ea"/>
          <a:cs typeface="+mj-cs"/>
        </a:defRPr>
      </a:lvl1pPr>
    </p:titleStyle>
    <p:bodyStyle>
      <a:lvl1pPr marL="0" indent="0" algn="ctr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4000" b="1" kern="1200">
          <a:solidFill>
            <a:schemeClr val="bg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12" userDrawn="1">
          <p15:clr>
            <a:srgbClr val="F26B43"/>
          </p15:clr>
        </p15:guide>
        <p15:guide id="2" pos="7368" userDrawn="1">
          <p15:clr>
            <a:srgbClr val="F26B43"/>
          </p15:clr>
        </p15:guide>
        <p15:guide id="3" orient="horz" pos="288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 userDrawn="1">
            <p:ph type="title"/>
          </p:nvPr>
        </p:nvSpPr>
        <p:spPr bwMode="auto">
          <a:xfrm>
            <a:off x="495300" y="274638"/>
            <a:ext cx="11201400" cy="1096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027" name="Text Placeholder 2"/>
          <p:cNvSpPr>
            <a:spLocks noGrp="1"/>
          </p:cNvSpPr>
          <p:nvPr userDrawn="1">
            <p:ph type="body" idx="1"/>
          </p:nvPr>
        </p:nvSpPr>
        <p:spPr bwMode="auto">
          <a:xfrm>
            <a:off x="495300" y="1752601"/>
            <a:ext cx="11201400" cy="39605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 (not recommended)</a:t>
            </a:r>
          </a:p>
          <a:p>
            <a:pPr lvl="4"/>
            <a:endParaRPr lang="en-US" dirty="0"/>
          </a:p>
          <a:p>
            <a:pPr lvl="3"/>
            <a:endParaRPr lang="en-US" dirty="0"/>
          </a:p>
        </p:txBody>
      </p:sp>
      <p:sp>
        <p:nvSpPr>
          <p:cNvPr id="8" name="Footer Placeholder 4"/>
          <p:cNvSpPr txBox="1">
            <a:spLocks/>
          </p:cNvSpPr>
          <p:nvPr userDrawn="1"/>
        </p:nvSpPr>
        <p:spPr>
          <a:xfrm>
            <a:off x="488043" y="6335377"/>
            <a:ext cx="7749390" cy="365125"/>
          </a:xfrm>
          <a:prstGeom prst="rect">
            <a:avLst/>
          </a:prstGeom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rgbClr val="192168"/>
                </a:solidFill>
                <a:latin typeface="Verdana" pitchFamily="34" charset="0"/>
                <a:ea typeface="+mn-ea"/>
                <a:cs typeface="Tahoma" pitchFamily="34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>
              <a:defRPr/>
            </a:pPr>
            <a:fld id="{111A96E3-A9FF-4894-9186-F52C729C3EF4}" type="slidenum">
              <a:rPr lang="en-US" sz="1050" b="0" kern="1200" spc="45" smtClean="0">
                <a:solidFill>
                  <a:srgbClr val="002060"/>
                </a:solidFill>
                <a:latin typeface="Century Gothic" panose="020B0502020202020204" pitchFamily="34" charset="0"/>
                <a:ea typeface="+mn-ea"/>
                <a:cs typeface="Tahoma" pitchFamily="34" charset="0"/>
              </a:rPr>
              <a:pPr/>
              <a:t>‹#›</a:t>
            </a:fld>
            <a:r>
              <a:rPr lang="en-US" sz="1600" spc="45" dirty="0">
                <a:solidFill>
                  <a:srgbClr val="002060"/>
                </a:solidFill>
                <a:latin typeface="Century Gothic" panose="020B0502020202020204" pitchFamily="34" charset="0"/>
              </a:rPr>
              <a:t> </a:t>
            </a:r>
            <a:r>
              <a:rPr lang="en-US" sz="1500" cap="small" spc="30" dirty="0">
                <a:solidFill>
                  <a:srgbClr val="002060"/>
                </a:solidFill>
                <a:latin typeface="Century Gothic" panose="020B0502020202020204" pitchFamily="34" charset="0"/>
              </a:rPr>
              <a:t>—</a:t>
            </a:r>
            <a:r>
              <a:rPr lang="en-US" sz="1600" spc="45" dirty="0">
                <a:solidFill>
                  <a:srgbClr val="002060"/>
                </a:solidFill>
                <a:latin typeface="Century Gothic" panose="020B0502020202020204" pitchFamily="34" charset="0"/>
              </a:rPr>
              <a:t> </a:t>
            </a:r>
            <a:r>
              <a:rPr lang="en-US" sz="1500" cap="small" spc="30" dirty="0">
                <a:solidFill>
                  <a:srgbClr val="002060"/>
                </a:solidFill>
                <a:latin typeface="Century Gothic" panose="020B0502020202020204" pitchFamily="34" charset="0"/>
              </a:rPr>
              <a:t>U.S. Bureau of Labor Statistics</a:t>
            </a:r>
            <a:r>
              <a:rPr lang="en-US" sz="1050" spc="45" dirty="0">
                <a:solidFill>
                  <a:srgbClr val="002060"/>
                </a:solidFill>
                <a:latin typeface="Century Gothic" panose="020B0502020202020204" pitchFamily="34" charset="0"/>
              </a:rPr>
              <a:t> • </a:t>
            </a:r>
            <a:r>
              <a:rPr lang="en-US" sz="1050" b="1" spc="45" dirty="0">
                <a:solidFill>
                  <a:srgbClr val="002060"/>
                </a:solidFill>
                <a:latin typeface="Century Gothic" panose="020B0502020202020204" pitchFamily="34" charset="0"/>
              </a:rPr>
              <a:t>bls.gov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6550" y="6172200"/>
            <a:ext cx="1098497" cy="657464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141" y="5829624"/>
            <a:ext cx="11212286" cy="1022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485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71" r:id="rId2"/>
    <p:sldLayoutId id="2147483690" r:id="rId3"/>
    <p:sldLayoutId id="2147483692" r:id="rId4"/>
    <p:sldLayoutId id="2147483693" r:id="rId5"/>
    <p:sldLayoutId id="2147483694" r:id="rId6"/>
    <p:sldLayoutId id="2147483695" r:id="rId7"/>
  </p:sldLayoutIdLst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b="1" kern="1200">
          <a:solidFill>
            <a:srgbClr val="192168"/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192168"/>
          </a:solidFill>
          <a:latin typeface="Tahoma" pitchFamily="34" charset="0"/>
          <a:cs typeface="Tahoma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192168"/>
          </a:solidFill>
          <a:latin typeface="Tahoma" pitchFamily="34" charset="0"/>
          <a:cs typeface="Tahoma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192168"/>
          </a:solidFill>
          <a:latin typeface="Tahoma" pitchFamily="34" charset="0"/>
          <a:cs typeface="Tahoma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192168"/>
          </a:solidFill>
          <a:latin typeface="Tahoma" pitchFamily="34" charset="0"/>
          <a:cs typeface="Tahoma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pitchFamily="34" charset="0"/>
          <a:cs typeface="Tahoma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pitchFamily="34" charset="0"/>
          <a:cs typeface="Tahoma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pitchFamily="34" charset="0"/>
          <a:cs typeface="Tahoma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pitchFamily="34" charset="0"/>
          <a:cs typeface="Tahoma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CE1126"/>
        </a:buClr>
        <a:buSzPct val="90000"/>
        <a:buFont typeface="Wingdings" pitchFamily="2" charset="2"/>
        <a:buChar char=""/>
        <a:defRPr sz="3200" kern="1200">
          <a:solidFill>
            <a:srgbClr val="192168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CE1126"/>
        </a:buClr>
        <a:buSzPct val="90000"/>
        <a:buFont typeface="Wingdings 3" pitchFamily="18" charset="2"/>
        <a:buChar char=""/>
        <a:defRPr sz="2800" kern="1200">
          <a:solidFill>
            <a:srgbClr val="192168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CE1126"/>
        </a:buClr>
        <a:buSzPct val="90000"/>
        <a:buFont typeface="Calibri" pitchFamily="34" charset="0"/>
        <a:buChar char="–"/>
        <a:defRPr sz="2400" kern="1200">
          <a:solidFill>
            <a:srgbClr val="192168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rgbClr val="CE1126"/>
        </a:buClr>
        <a:buSzPct val="90000"/>
        <a:buFont typeface="Arial" charset="0"/>
        <a:buChar char="•"/>
        <a:defRPr sz="2000" kern="1200">
          <a:solidFill>
            <a:srgbClr val="192168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v"/>
        <a:defRPr sz="2000" kern="1200">
          <a:solidFill>
            <a:srgbClr val="000000"/>
          </a:solidFill>
          <a:latin typeface="Tahoma" pitchFamily="34" charset="0"/>
          <a:ea typeface="+mn-ea"/>
          <a:cs typeface="Tahoma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12">
          <p15:clr>
            <a:srgbClr val="F26B43"/>
          </p15:clr>
        </p15:guide>
        <p15:guide id="2" pos="7368">
          <p15:clr>
            <a:srgbClr val="F26B43"/>
          </p15:clr>
        </p15:guide>
        <p15:guide id="3" orient="horz" pos="288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4" r="9955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495300" y="466344"/>
            <a:ext cx="11201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solidFill>
                  <a:schemeClr val="bg1"/>
                </a:solidFill>
              </a:rPr>
              <a:t>Contact Information</a:t>
            </a:r>
          </a:p>
        </p:txBody>
      </p:sp>
      <p:sp>
        <p:nvSpPr>
          <p:cNvPr id="11" name="Footer Placeholder 4"/>
          <p:cNvSpPr txBox="1">
            <a:spLocks/>
          </p:cNvSpPr>
          <p:nvPr userDrawn="1"/>
        </p:nvSpPr>
        <p:spPr>
          <a:xfrm>
            <a:off x="495300" y="6335377"/>
            <a:ext cx="7754833" cy="365125"/>
          </a:xfrm>
          <a:prstGeom prst="rect">
            <a:avLst/>
          </a:prstGeom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rgbClr val="192168"/>
                </a:solidFill>
                <a:latin typeface="Verdana" pitchFamily="34" charset="0"/>
                <a:ea typeface="+mn-ea"/>
                <a:cs typeface="Tahoma" pitchFamily="34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>
              <a:defRPr/>
            </a:pPr>
            <a:fld id="{111A96E3-A9FF-4894-9186-F52C729C3EF4}" type="slidenum">
              <a:rPr lang="en-US" sz="1050" b="0" kern="1200" spc="45" smtClean="0">
                <a:solidFill>
                  <a:schemeClr val="bg1"/>
                </a:solidFill>
                <a:latin typeface="Century Gothic" panose="020B0502020202020204" pitchFamily="34" charset="0"/>
                <a:ea typeface="+mn-ea"/>
                <a:cs typeface="Tahoma" pitchFamily="34" charset="0"/>
              </a:rPr>
              <a:pPr/>
              <a:t>‹#›</a:t>
            </a:fld>
            <a:r>
              <a:rPr lang="en-US" sz="1600" spc="45" dirty="0">
                <a:solidFill>
                  <a:schemeClr val="bg1"/>
                </a:solidFill>
                <a:latin typeface="Century Gothic" panose="020B0502020202020204" pitchFamily="34" charset="0"/>
              </a:rPr>
              <a:t> </a:t>
            </a:r>
            <a:r>
              <a:rPr lang="en-US" sz="1500" cap="small" spc="30" dirty="0">
                <a:solidFill>
                  <a:schemeClr val="bg1"/>
                </a:solidFill>
                <a:latin typeface="Century Gothic" panose="020B0502020202020204" pitchFamily="34" charset="0"/>
              </a:rPr>
              <a:t>—</a:t>
            </a:r>
            <a:r>
              <a:rPr lang="en-US" sz="1600" spc="45" dirty="0">
                <a:solidFill>
                  <a:schemeClr val="bg1"/>
                </a:solidFill>
                <a:latin typeface="Century Gothic" panose="020B0502020202020204" pitchFamily="34" charset="0"/>
              </a:rPr>
              <a:t> </a:t>
            </a:r>
            <a:r>
              <a:rPr lang="en-US" sz="1500" cap="small" spc="30" dirty="0">
                <a:solidFill>
                  <a:schemeClr val="bg1"/>
                </a:solidFill>
                <a:latin typeface="Century Gothic" panose="020B0502020202020204" pitchFamily="34" charset="0"/>
              </a:rPr>
              <a:t>U.S. Bureau of Labor Statistics</a:t>
            </a:r>
            <a:r>
              <a:rPr lang="en-US" sz="1050" spc="45" dirty="0">
                <a:solidFill>
                  <a:schemeClr val="bg1"/>
                </a:solidFill>
                <a:latin typeface="Century Gothic" panose="020B0502020202020204" pitchFamily="34" charset="0"/>
              </a:rPr>
              <a:t> • </a:t>
            </a:r>
            <a:r>
              <a:rPr lang="en-US" sz="1050" b="1" spc="45" dirty="0">
                <a:solidFill>
                  <a:schemeClr val="bg1"/>
                </a:solidFill>
                <a:latin typeface="Century Gothic" panose="020B0502020202020204" pitchFamily="34" charset="0"/>
              </a:rPr>
              <a:t>bls.gov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626" y="5828258"/>
            <a:ext cx="11178308" cy="101977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7569" y="6176385"/>
            <a:ext cx="1065034" cy="637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186518"/>
      </p:ext>
    </p:extLst>
  </p:cSld>
  <p:clrMap bg1="lt1" tx1="dk1" bg2="lt2" tx2="dk2" accent1="accent1" accent2="accent2" accent3="accent3" accent4="accent4" accent5="accent5" accent6="accent6" hlink="hlink" folHlink="folHlink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12" userDrawn="1">
          <p15:clr>
            <a:srgbClr val="F26B43"/>
          </p15:clr>
        </p15:guide>
        <p15:guide id="2" pos="7368" userDrawn="1">
          <p15:clr>
            <a:srgbClr val="F26B43"/>
          </p15:clr>
        </p15:guide>
        <p15:guide id="3" orient="horz" pos="288" userDrawn="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056" y="5877708"/>
            <a:ext cx="11767943" cy="976557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 userDrawn="1">
            <p:ph type="title"/>
          </p:nvPr>
        </p:nvSpPr>
        <p:spPr bwMode="auto">
          <a:xfrm>
            <a:off x="192692" y="42394"/>
            <a:ext cx="9520268" cy="5962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027" name="Text Placeholder 2"/>
          <p:cNvSpPr>
            <a:spLocks noGrp="1"/>
          </p:cNvSpPr>
          <p:nvPr userDrawn="1">
            <p:ph type="body" idx="1"/>
          </p:nvPr>
        </p:nvSpPr>
        <p:spPr bwMode="auto">
          <a:xfrm>
            <a:off x="609600" y="1752601"/>
            <a:ext cx="10972800" cy="39605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 (not recommended)</a:t>
            </a:r>
          </a:p>
          <a:p>
            <a:pPr lvl="4"/>
            <a:endParaRPr lang="en-US" dirty="0"/>
          </a:p>
          <a:p>
            <a:pPr lvl="3"/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9162" y="6281318"/>
            <a:ext cx="1054261" cy="473241"/>
          </a:xfrm>
          <a:prstGeom prst="rect">
            <a:avLst/>
          </a:prstGeom>
        </p:spPr>
      </p:pic>
      <p:sp>
        <p:nvSpPr>
          <p:cNvPr id="8" name="Footer Placeholder 4"/>
          <p:cNvSpPr txBox="1">
            <a:spLocks/>
          </p:cNvSpPr>
          <p:nvPr userDrawn="1"/>
        </p:nvSpPr>
        <p:spPr>
          <a:xfrm>
            <a:off x="528533" y="6335377"/>
            <a:ext cx="7721600" cy="365125"/>
          </a:xfrm>
          <a:prstGeom prst="rect">
            <a:avLst/>
          </a:prstGeom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rgbClr val="192168"/>
                </a:solidFill>
                <a:latin typeface="Verdana" pitchFamily="34" charset="0"/>
                <a:ea typeface="+mn-ea"/>
                <a:cs typeface="Tahoma" pitchFamily="34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>
              <a:defRPr/>
            </a:pPr>
            <a:fld id="{111A96E3-A9FF-4894-9186-F52C729C3EF4}" type="slidenum">
              <a:rPr lang="en-US" sz="1050" b="0" kern="1200" spc="45" smtClean="0">
                <a:solidFill>
                  <a:srgbClr val="002060"/>
                </a:solidFill>
                <a:latin typeface="Century Gothic" panose="020B0502020202020204" pitchFamily="34" charset="0"/>
                <a:ea typeface="+mn-ea"/>
                <a:cs typeface="Tahoma" pitchFamily="34" charset="0"/>
              </a:rPr>
              <a:pPr/>
              <a:t>‹#›</a:t>
            </a:fld>
            <a:r>
              <a:rPr lang="en-US" sz="1600" spc="45" dirty="0">
                <a:solidFill>
                  <a:srgbClr val="002060"/>
                </a:solidFill>
                <a:latin typeface="Century Gothic" panose="020B0502020202020204" pitchFamily="34" charset="0"/>
              </a:rPr>
              <a:t> </a:t>
            </a:r>
            <a:r>
              <a:rPr lang="en-US" sz="1500" cap="small" spc="30" dirty="0">
                <a:solidFill>
                  <a:srgbClr val="002060"/>
                </a:solidFill>
                <a:latin typeface="Century Gothic" panose="020B0502020202020204" pitchFamily="34" charset="0"/>
              </a:rPr>
              <a:t>—</a:t>
            </a:r>
            <a:r>
              <a:rPr lang="en-US" sz="1600" spc="45" dirty="0">
                <a:solidFill>
                  <a:srgbClr val="002060"/>
                </a:solidFill>
                <a:latin typeface="Century Gothic" panose="020B0502020202020204" pitchFamily="34" charset="0"/>
              </a:rPr>
              <a:t> </a:t>
            </a:r>
            <a:r>
              <a:rPr lang="en-US" sz="1500" cap="small" spc="30" dirty="0">
                <a:solidFill>
                  <a:srgbClr val="002060"/>
                </a:solidFill>
                <a:latin typeface="Century Gothic" panose="020B0502020202020204" pitchFamily="34" charset="0"/>
              </a:rPr>
              <a:t>U.S. Bureau of Labor Statistics</a:t>
            </a:r>
            <a:r>
              <a:rPr lang="en-US" sz="1050" spc="45" dirty="0">
                <a:solidFill>
                  <a:srgbClr val="002060"/>
                </a:solidFill>
                <a:latin typeface="Century Gothic" panose="020B0502020202020204" pitchFamily="34" charset="0"/>
              </a:rPr>
              <a:t> • </a:t>
            </a:r>
            <a:r>
              <a:rPr lang="en-US" sz="1050" b="1" spc="45" dirty="0">
                <a:solidFill>
                  <a:srgbClr val="002060"/>
                </a:solidFill>
                <a:latin typeface="Century Gothic" panose="020B0502020202020204" pitchFamily="34" charset="0"/>
              </a:rPr>
              <a:t>bls.gov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418138FF-E76E-4378-AB49-FBCAA483CC73}"/>
              </a:ext>
            </a:extLst>
          </p:cNvPr>
          <p:cNvSpPr txBox="1">
            <a:spLocks/>
          </p:cNvSpPr>
          <p:nvPr userDrawn="1"/>
        </p:nvSpPr>
        <p:spPr>
          <a:xfrm>
            <a:off x="1" y="5962022"/>
            <a:ext cx="12191999" cy="365125"/>
          </a:xfrm>
          <a:prstGeom prst="rect">
            <a:avLst/>
          </a:prstGeom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rgbClr val="192168"/>
                </a:solidFill>
                <a:latin typeface="Verdana" pitchFamily="34" charset="0"/>
                <a:ea typeface="+mn-ea"/>
                <a:cs typeface="Tahoma" pitchFamily="34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algn="ctr">
              <a:defRPr/>
            </a:pPr>
            <a:endParaRPr lang="en-US" sz="1050" b="1" spc="45" dirty="0">
              <a:solidFill>
                <a:schemeClr val="tx2">
                  <a:lumMod val="90000"/>
                  <a:lumOff val="10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00BB998-9CD4-4DB8-9CEE-89E8BE87DA37}"/>
              </a:ext>
            </a:extLst>
          </p:cNvPr>
          <p:cNvSpPr/>
          <p:nvPr userDrawn="1"/>
        </p:nvSpPr>
        <p:spPr>
          <a:xfrm>
            <a:off x="0" y="654833"/>
            <a:ext cx="12192000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/>
          </a:p>
        </p:txBody>
      </p:sp>
    </p:spTree>
    <p:extLst>
      <p:ext uri="{BB962C8B-B14F-4D97-AF65-F5344CB8AC3E}">
        <p14:creationId xmlns:p14="http://schemas.microsoft.com/office/powerpoint/2010/main" val="18607186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</p:sldLayoutIdLst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kern="1200">
          <a:solidFill>
            <a:srgbClr val="192168"/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192168"/>
          </a:solidFill>
          <a:latin typeface="Tahoma" pitchFamily="34" charset="0"/>
          <a:cs typeface="Tahoma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192168"/>
          </a:solidFill>
          <a:latin typeface="Tahoma" pitchFamily="34" charset="0"/>
          <a:cs typeface="Tahoma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192168"/>
          </a:solidFill>
          <a:latin typeface="Tahoma" pitchFamily="34" charset="0"/>
          <a:cs typeface="Tahoma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192168"/>
          </a:solidFill>
          <a:latin typeface="Tahoma" pitchFamily="34" charset="0"/>
          <a:cs typeface="Tahoma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pitchFamily="34" charset="0"/>
          <a:cs typeface="Tahoma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pitchFamily="34" charset="0"/>
          <a:cs typeface="Tahoma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pitchFamily="34" charset="0"/>
          <a:cs typeface="Tahoma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pitchFamily="34" charset="0"/>
          <a:cs typeface="Tahoma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CE1126"/>
        </a:buClr>
        <a:buSzPct val="80000"/>
        <a:buFont typeface="Wingdings" pitchFamily="2" charset="2"/>
        <a:buChar char=""/>
        <a:defRPr sz="3200" kern="1200">
          <a:solidFill>
            <a:srgbClr val="192168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CE1126"/>
        </a:buClr>
        <a:buFont typeface="Wingdings 3" pitchFamily="18" charset="2"/>
        <a:buChar char=""/>
        <a:defRPr sz="2800" kern="1200">
          <a:solidFill>
            <a:srgbClr val="192168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CE1126"/>
        </a:buClr>
        <a:buFont typeface="Calibri" pitchFamily="34" charset="0"/>
        <a:buChar char="–"/>
        <a:defRPr sz="2400" kern="1200">
          <a:solidFill>
            <a:srgbClr val="192168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rgbClr val="CE1126"/>
        </a:buClr>
        <a:buSzPct val="125000"/>
        <a:buFont typeface="Arial" charset="0"/>
        <a:buChar char="•"/>
        <a:defRPr sz="2000" kern="1200">
          <a:solidFill>
            <a:srgbClr val="192168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v"/>
        <a:defRPr sz="2000" kern="1200">
          <a:solidFill>
            <a:srgbClr val="000000"/>
          </a:solidFill>
          <a:latin typeface="Tahoma" pitchFamily="34" charset="0"/>
          <a:ea typeface="+mn-ea"/>
          <a:cs typeface="Tahoma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">
          <p15:clr>
            <a:srgbClr val="F26B43"/>
          </p15:clr>
        </p15:guide>
        <p15:guide id="2" pos="7296">
          <p15:clr>
            <a:srgbClr val="F26B43"/>
          </p15:clr>
        </p15:guide>
        <p15:guide id="3" orient="horz" pos="288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4" r="9955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609600" y="466344"/>
            <a:ext cx="10972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solidFill>
                  <a:prstClr val="white"/>
                </a:solidFill>
              </a:rPr>
              <a:t>Contact Information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189" y="5881446"/>
            <a:ext cx="11252936" cy="97655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5391" y="6205585"/>
            <a:ext cx="1354996" cy="608236"/>
          </a:xfrm>
          <a:prstGeom prst="rect">
            <a:avLst/>
          </a:prstGeom>
        </p:spPr>
      </p:pic>
      <p:sp>
        <p:nvSpPr>
          <p:cNvPr id="11" name="Footer Placeholder 4"/>
          <p:cNvSpPr txBox="1">
            <a:spLocks/>
          </p:cNvSpPr>
          <p:nvPr userDrawn="1"/>
        </p:nvSpPr>
        <p:spPr>
          <a:xfrm>
            <a:off x="528533" y="6335377"/>
            <a:ext cx="7721600" cy="365125"/>
          </a:xfrm>
          <a:prstGeom prst="rect">
            <a:avLst/>
          </a:prstGeom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rgbClr val="192168"/>
                </a:solidFill>
                <a:latin typeface="Verdana" pitchFamily="34" charset="0"/>
                <a:ea typeface="+mn-ea"/>
                <a:cs typeface="Tahoma" pitchFamily="34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>
              <a:defRPr/>
            </a:pPr>
            <a:fld id="{111A96E3-A9FF-4894-9186-F52C729C3EF4}" type="slidenum">
              <a:rPr lang="en-US" sz="1050" spc="45" smtClean="0">
                <a:solidFill>
                  <a:prstClr val="white"/>
                </a:solidFill>
                <a:latin typeface="Century Gothic" panose="020B0502020202020204" pitchFamily="34" charset="0"/>
              </a:rPr>
              <a:pPr>
                <a:defRPr/>
              </a:pPr>
              <a:t>‹#›</a:t>
            </a:fld>
            <a:r>
              <a:rPr lang="en-US" sz="1600" spc="45" dirty="0">
                <a:solidFill>
                  <a:prstClr val="white"/>
                </a:solidFill>
                <a:latin typeface="Century Gothic" panose="020B0502020202020204" pitchFamily="34" charset="0"/>
              </a:rPr>
              <a:t> </a:t>
            </a:r>
            <a:r>
              <a:rPr lang="en-US" sz="1500" cap="small" spc="30" dirty="0">
                <a:solidFill>
                  <a:prstClr val="white"/>
                </a:solidFill>
                <a:latin typeface="Century Gothic" panose="020B0502020202020204" pitchFamily="34" charset="0"/>
              </a:rPr>
              <a:t>—</a:t>
            </a:r>
            <a:r>
              <a:rPr lang="en-US" sz="1600" spc="45" dirty="0">
                <a:solidFill>
                  <a:prstClr val="white"/>
                </a:solidFill>
                <a:latin typeface="Century Gothic" panose="020B0502020202020204" pitchFamily="34" charset="0"/>
              </a:rPr>
              <a:t> </a:t>
            </a:r>
            <a:r>
              <a:rPr lang="en-US" sz="1500" cap="small" spc="30" dirty="0">
                <a:solidFill>
                  <a:prstClr val="white"/>
                </a:solidFill>
                <a:latin typeface="Century Gothic" panose="020B0502020202020204" pitchFamily="34" charset="0"/>
              </a:rPr>
              <a:t>U.S. Bureau of Labor Statistics</a:t>
            </a:r>
            <a:r>
              <a:rPr lang="en-US" sz="1050" spc="45" dirty="0">
                <a:solidFill>
                  <a:prstClr val="white"/>
                </a:solidFill>
                <a:latin typeface="Century Gothic" panose="020B0502020202020204" pitchFamily="34" charset="0"/>
              </a:rPr>
              <a:t> • </a:t>
            </a:r>
            <a:r>
              <a:rPr lang="en-US" sz="1050" b="1" spc="45" dirty="0">
                <a:solidFill>
                  <a:prstClr val="white"/>
                </a:solidFill>
                <a:latin typeface="Century Gothic" panose="020B0502020202020204" pitchFamily="34" charset="0"/>
              </a:rPr>
              <a:t>bls.gov</a:t>
            </a:r>
          </a:p>
        </p:txBody>
      </p:sp>
    </p:spTree>
    <p:extLst>
      <p:ext uri="{BB962C8B-B14F-4D97-AF65-F5344CB8AC3E}">
        <p14:creationId xmlns:p14="http://schemas.microsoft.com/office/powerpoint/2010/main" val="871450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">
          <p15:clr>
            <a:srgbClr val="F26B43"/>
          </p15:clr>
        </p15:guide>
        <p15:guide id="2" pos="5472">
          <p15:clr>
            <a:srgbClr val="F26B43"/>
          </p15:clr>
        </p15:guide>
        <p15:guide id="3" orient="horz" pos="2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package" Target="../embeddings/Microsoft_Excel_Worksheet.xlsx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bls.gov/" TargetMode="Externa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>
            <a:extLst>
              <a:ext uri="{FF2B5EF4-FFF2-40B4-BE49-F238E27FC236}">
                <a16:creationId xmlns:a16="http://schemas.microsoft.com/office/drawing/2014/main" id="{6CCEC450-5FE2-97B3-A086-6F0E2FAF6A37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552450" y="3256407"/>
            <a:ext cx="11201400" cy="1527048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Steve Reed</a:t>
            </a:r>
          </a:p>
          <a:p>
            <a:r>
              <a:rPr lang="en-US" dirty="0"/>
              <a:t>AEAA Post Conference Workshop on Food Prices and Forecasting</a:t>
            </a:r>
          </a:p>
          <a:p>
            <a:r>
              <a:rPr lang="en-US" dirty="0"/>
              <a:t>August 1, 2024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8AFA6F0-1942-9EDB-E886-7BA6F1CC6B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BLS food price data</a:t>
            </a:r>
          </a:p>
        </p:txBody>
      </p:sp>
    </p:spTree>
    <p:extLst>
      <p:ext uri="{BB962C8B-B14F-4D97-AF65-F5344CB8AC3E}">
        <p14:creationId xmlns:p14="http://schemas.microsoft.com/office/powerpoint/2010/main" val="30652970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65B5B-4C18-6DF1-0135-5F5013555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Fruit import prices</a:t>
            </a:r>
          </a:p>
        </p:txBody>
      </p:sp>
      <p:graphicFrame>
        <p:nvGraphicFramePr>
          <p:cNvPr id="4" name="Content Placeholder 3" descr="Line graph of import price index for fruit 12-month change, 2019-24">
            <a:extLst>
              <a:ext uri="{FF2B5EF4-FFF2-40B4-BE49-F238E27FC236}">
                <a16:creationId xmlns:a16="http://schemas.microsoft.com/office/drawing/2014/main" id="{FCF12C15-FDFD-512F-9FE9-7B21535702C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09615675"/>
              </p:ext>
            </p:extLst>
          </p:nvPr>
        </p:nvGraphicFramePr>
        <p:xfrm>
          <a:off x="495300" y="1261872"/>
          <a:ext cx="11201400" cy="44531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9968098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98A70-7A07-4C36-1371-914E2E613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Producer fruit prices</a:t>
            </a:r>
          </a:p>
        </p:txBody>
      </p:sp>
      <p:graphicFrame>
        <p:nvGraphicFramePr>
          <p:cNvPr id="4" name="Content Placeholder 3" descr="Line graph of PPI for fresh fruits and melons, 2019-24">
            <a:extLst>
              <a:ext uri="{FF2B5EF4-FFF2-40B4-BE49-F238E27FC236}">
                <a16:creationId xmlns:a16="http://schemas.microsoft.com/office/drawing/2014/main" id="{D87DAF89-D52B-52A2-516A-3A1C6F95E81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33184492"/>
              </p:ext>
            </p:extLst>
          </p:nvPr>
        </p:nvGraphicFramePr>
        <p:xfrm>
          <a:off x="495300" y="1261873"/>
          <a:ext cx="11201400" cy="44531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288641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7430A-910C-2B61-B8F3-BD1F10E90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Consumer fruit Prices</a:t>
            </a:r>
          </a:p>
        </p:txBody>
      </p:sp>
      <p:graphicFrame>
        <p:nvGraphicFramePr>
          <p:cNvPr id="4" name="Content Placeholder 3" descr="Line graph of CPI for fresh fruits, 12-month change, 2019-24">
            <a:extLst>
              <a:ext uri="{FF2B5EF4-FFF2-40B4-BE49-F238E27FC236}">
                <a16:creationId xmlns:a16="http://schemas.microsoft.com/office/drawing/2014/main" id="{01D3A224-DB99-4DF4-E013-BE0AFDD071D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05225478"/>
              </p:ext>
            </p:extLst>
          </p:nvPr>
        </p:nvGraphicFramePr>
        <p:xfrm>
          <a:off x="495300" y="1189703"/>
          <a:ext cx="11201400" cy="45252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547774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13AD0-46C1-8BDF-1C9D-67EBD61F07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BLS fruit price indexes</a:t>
            </a:r>
          </a:p>
        </p:txBody>
      </p:sp>
      <p:graphicFrame>
        <p:nvGraphicFramePr>
          <p:cNvPr id="4" name="Content Placeholder 3" descr="Line graph of previously shown BLS fruit price indexes combined on one graph">
            <a:extLst>
              <a:ext uri="{FF2B5EF4-FFF2-40B4-BE49-F238E27FC236}">
                <a16:creationId xmlns:a16="http://schemas.microsoft.com/office/drawing/2014/main" id="{C70A6BDD-D730-DCE7-2695-C18EFC4830C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54073376"/>
              </p:ext>
            </p:extLst>
          </p:nvPr>
        </p:nvGraphicFramePr>
        <p:xfrm>
          <a:off x="495300" y="1261873"/>
          <a:ext cx="11201400" cy="44531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9288888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38564-5C74-DC40-BF25-96F624DFB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CPI average food prices, June 2024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E59943-46D7-C5B0-BBE0-0D96DB2D50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6" name="Object 5" descr="Table of CPI average prices for selected fruit items">
            <a:extLst>
              <a:ext uri="{FF2B5EF4-FFF2-40B4-BE49-F238E27FC236}">
                <a16:creationId xmlns:a16="http://schemas.microsoft.com/office/drawing/2014/main" id="{D9217BCC-44C4-E912-9182-253EDA9A389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06749080"/>
              </p:ext>
            </p:extLst>
          </p:nvPr>
        </p:nvGraphicFramePr>
        <p:xfrm>
          <a:off x="1681316" y="1722439"/>
          <a:ext cx="9206376" cy="3992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2941391" imgH="1287741" progId="Excel.Sheet.12">
                  <p:embed/>
                </p:oleObj>
              </mc:Choice>
              <mc:Fallback>
                <p:oleObj name="Worksheet" r:id="rId2" imgW="2941391" imgH="1287741" progId="Excel.Sheet.12">
                  <p:embed/>
                  <p:pic>
                    <p:nvPicPr>
                      <p:cNvPr id="6" name="Object 5" descr="Table of CPI average prices for selected fruit items">
                        <a:extLst>
                          <a:ext uri="{FF2B5EF4-FFF2-40B4-BE49-F238E27FC236}">
                            <a16:creationId xmlns:a16="http://schemas.microsoft.com/office/drawing/2014/main" id="{D9217BCC-44C4-E912-9182-253EDA9A389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81316" y="1722439"/>
                        <a:ext cx="9206376" cy="39925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911180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 txBox="1">
            <a:spLocks/>
          </p:cNvSpPr>
          <p:nvPr/>
        </p:nvSpPr>
        <p:spPr>
          <a:xfrm>
            <a:off x="1981200" y="1828800"/>
            <a:ext cx="8229600" cy="3811386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ts val="3400"/>
              </a:lnSpc>
              <a:spcBef>
                <a:spcPts val="600"/>
              </a:spcBef>
              <a:buFont typeface="Arial" panose="020B0604020202020204" pitchFamily="34" charset="0"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3700"/>
              </a:lnSpc>
            </a:pPr>
            <a:r>
              <a:rPr lang="en-US" sz="3600" b="0" dirty="0">
                <a:solidFill>
                  <a:prstClr val="white"/>
                </a:solidFill>
                <a:latin typeface="Calibri" panose="020F0502020204030204"/>
              </a:rPr>
              <a:t>Steve Reed</a:t>
            </a:r>
          </a:p>
          <a:p>
            <a:pPr>
              <a:lnSpc>
                <a:spcPts val="3700"/>
              </a:lnSpc>
            </a:pPr>
            <a:r>
              <a:rPr lang="en-US" sz="3600" b="0" dirty="0">
                <a:solidFill>
                  <a:prstClr val="white"/>
                </a:solidFill>
                <a:latin typeface="Calibri" panose="020F0502020204030204"/>
              </a:rPr>
              <a:t>Consumer Price Index Program</a:t>
            </a:r>
          </a:p>
          <a:p>
            <a:pPr>
              <a:lnSpc>
                <a:spcPts val="3700"/>
              </a:lnSpc>
            </a:pPr>
            <a:r>
              <a:rPr lang="en-US" sz="3600" b="0" dirty="0">
                <a:solidFill>
                  <a:prstClr val="white"/>
                </a:solidFill>
                <a:latin typeface="Calibri" panose="020F0502020204030204"/>
              </a:rPr>
              <a:t>www.bls.gov/cpi</a:t>
            </a:r>
          </a:p>
          <a:p>
            <a:pPr>
              <a:lnSpc>
                <a:spcPts val="3700"/>
              </a:lnSpc>
            </a:pPr>
            <a:r>
              <a:rPr lang="en-US" sz="3600" b="0" dirty="0">
                <a:solidFill>
                  <a:prstClr val="white"/>
                </a:solidFill>
                <a:latin typeface="Calibri" panose="020F0502020204030204"/>
              </a:rPr>
              <a:t>202-691-5378</a:t>
            </a:r>
          </a:p>
          <a:p>
            <a:pPr>
              <a:lnSpc>
                <a:spcPts val="3700"/>
              </a:lnSpc>
            </a:pPr>
            <a:r>
              <a:rPr lang="en-US" sz="3600" b="0" dirty="0">
                <a:solidFill>
                  <a:prstClr val="white"/>
                </a:solidFill>
                <a:latin typeface="Calibri" panose="020F0502020204030204"/>
              </a:rPr>
              <a:t>reed.steve@bls.gov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83CB06-C292-75B0-5BC8-9FA54761A64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-1325563"/>
            <a:ext cx="10515600" cy="1325563"/>
          </a:xfrm>
          <a:prstGeom prst="rect">
            <a:avLst/>
          </a:prstGeom>
        </p:spPr>
        <p:txBody>
          <a:bodyPr anchor="b"/>
          <a:lstStyle/>
          <a:p>
            <a:r>
              <a:rPr lang="en-US" dirty="0"/>
              <a:t>Contact information</a:t>
            </a:r>
          </a:p>
        </p:txBody>
      </p:sp>
    </p:spTree>
    <p:extLst>
      <p:ext uri="{BB962C8B-B14F-4D97-AF65-F5344CB8AC3E}">
        <p14:creationId xmlns:p14="http://schemas.microsoft.com/office/powerpoint/2010/main" val="37362548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 txBox="1">
            <a:spLocks/>
          </p:cNvSpPr>
          <p:nvPr/>
        </p:nvSpPr>
        <p:spPr>
          <a:xfrm>
            <a:off x="1981200" y="1828800"/>
            <a:ext cx="8229600" cy="3811386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ts val="3400"/>
              </a:lnSpc>
              <a:spcBef>
                <a:spcPts val="600"/>
              </a:spcBef>
              <a:buFont typeface="Arial" panose="020B0604020202020204" pitchFamily="34" charset="0"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3700"/>
              </a:lnSpc>
            </a:pPr>
            <a:r>
              <a:rPr lang="en-US" sz="3600" b="0" dirty="0">
                <a:solidFill>
                  <a:prstClr val="white"/>
                </a:solidFill>
                <a:latin typeface="Calibri" panose="020F0502020204030204"/>
                <a:hlinkClick r:id="rId2"/>
              </a:rPr>
              <a:t>www.bls.gov</a:t>
            </a:r>
            <a:endParaRPr lang="en-US" sz="3600" b="0" dirty="0">
              <a:solidFill>
                <a:prstClr val="white"/>
              </a:solidFill>
              <a:latin typeface="Calibri" panose="020F0502020204030204"/>
            </a:endParaRPr>
          </a:p>
          <a:p>
            <a:pPr>
              <a:lnSpc>
                <a:spcPts val="3700"/>
              </a:lnSpc>
            </a:pPr>
            <a:r>
              <a:rPr lang="en-US" sz="3600" b="0" dirty="0">
                <a:solidFill>
                  <a:prstClr val="white"/>
                </a:solidFill>
                <a:latin typeface="Calibri" panose="020F0502020204030204"/>
              </a:rPr>
              <a:t>www.bls.gov/cpi</a:t>
            </a:r>
          </a:p>
          <a:p>
            <a:pPr>
              <a:lnSpc>
                <a:spcPts val="3700"/>
              </a:lnSpc>
            </a:pPr>
            <a:r>
              <a:rPr lang="en-US" sz="3600" b="0" dirty="0">
                <a:solidFill>
                  <a:prstClr val="white"/>
                </a:solidFill>
                <a:latin typeface="Calibri" panose="020F0502020204030204"/>
              </a:rPr>
              <a:t>CPI info phone: 202 691 7000</a:t>
            </a:r>
          </a:p>
          <a:p>
            <a:pPr>
              <a:lnSpc>
                <a:spcPts val="3700"/>
              </a:lnSpc>
            </a:pPr>
            <a:r>
              <a:rPr lang="en-US" sz="3600" b="0" dirty="0">
                <a:solidFill>
                  <a:prstClr val="white"/>
                </a:solidFill>
                <a:latin typeface="Calibri" panose="020F0502020204030204"/>
              </a:rPr>
              <a:t>CPI info email: cpi_info @bls.gov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6E4C15-E2FE-91D1-3DDA-4A5D3A0FB657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-1325563"/>
            <a:ext cx="10515600" cy="1325563"/>
          </a:xfrm>
          <a:prstGeom prst="rect">
            <a:avLst/>
          </a:prstGeom>
        </p:spPr>
        <p:txBody>
          <a:bodyPr anchor="b"/>
          <a:lstStyle/>
          <a:p>
            <a:r>
              <a:rPr lang="en-US" dirty="0"/>
              <a:t>BLS contact information</a:t>
            </a:r>
          </a:p>
        </p:txBody>
      </p:sp>
    </p:spTree>
    <p:extLst>
      <p:ext uri="{BB962C8B-B14F-4D97-AF65-F5344CB8AC3E}">
        <p14:creationId xmlns:p14="http://schemas.microsoft.com/office/powerpoint/2010/main" val="27572162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A49BF-607C-299B-0D16-2FC5FA7AA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BLS price programs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E8C0AF-1B4B-CBED-A7A4-A2ABC5B886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MXP Import and Export Price Indexes</a:t>
            </a:r>
          </a:p>
          <a:p>
            <a:r>
              <a:rPr lang="en-US" dirty="0"/>
              <a:t>PPI Producer Price Index</a:t>
            </a:r>
          </a:p>
          <a:p>
            <a:r>
              <a:rPr lang="en-US" dirty="0"/>
              <a:t>CPI Consumer Price Index</a:t>
            </a:r>
          </a:p>
          <a:p>
            <a:pPr lvl="1"/>
            <a:r>
              <a:rPr lang="en-US" dirty="0"/>
              <a:t>Indexes</a:t>
            </a:r>
          </a:p>
          <a:p>
            <a:pPr lvl="1"/>
            <a:r>
              <a:rPr lang="en-US" dirty="0"/>
              <a:t>Average prices</a:t>
            </a:r>
          </a:p>
        </p:txBody>
      </p:sp>
    </p:spTree>
    <p:extLst>
      <p:ext uri="{BB962C8B-B14F-4D97-AF65-F5344CB8AC3E}">
        <p14:creationId xmlns:p14="http://schemas.microsoft.com/office/powerpoint/2010/main" val="9700187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2052E5-5589-6969-1450-375023AF7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MXP Food price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58CE05-1EFF-A90C-6546-9D487CA48B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MXP measures </a:t>
            </a:r>
            <a:r>
              <a:rPr lang="en-US" sz="3200" dirty="0"/>
              <a:t>changes in transaction prices of goods and selected services that are imported into and exported from the United States. </a:t>
            </a:r>
          </a:p>
          <a:p>
            <a:r>
              <a:rPr lang="en-US" dirty="0"/>
              <a:t>Both import and export price data include many food categories, though granularity is limited</a:t>
            </a:r>
          </a:p>
          <a:p>
            <a:r>
              <a:rPr lang="en-US" dirty="0"/>
              <a:t>Most widely used products include export and import end use indexes, Locality of Origin (LOO) indexes, Locality of Destination(LOD) indexes</a:t>
            </a:r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12514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602E9-DE06-F4FB-03F7-4223E54F35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PPI food price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A6B483-F4A6-67C2-E69C-333C8CEDAA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>
                <a:latin typeface="+mn-lt"/>
              </a:rPr>
              <a:t>The Producer Price Index (PPI) is a family of indexes that measures the average change over time in selling prices received by domestic producers of goods and services</a:t>
            </a:r>
            <a:r>
              <a:rPr lang="en-US" dirty="0"/>
              <a:t>. </a:t>
            </a:r>
          </a:p>
          <a:p>
            <a:r>
              <a:rPr lang="en-US" dirty="0"/>
              <a:t>Hundreds of food indexes, including broad aggregates and granular categories available. The PPI includes multiple structures; we will focus on commodity indexes.</a:t>
            </a:r>
          </a:p>
          <a:p>
            <a:r>
              <a:rPr lang="en-US" dirty="0"/>
              <a:t>Prices are from perspective of the seller and do not include taxes.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97981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A77E7-D1A6-6BDA-C947-7E00C2D97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CPI food price index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0E6EAF-68DD-8DA7-87CA-5611789574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CPI measures the change in price paid by consumers (individuals and households), including sales and excise taxes</a:t>
            </a:r>
          </a:p>
          <a:p>
            <a:r>
              <a:rPr lang="en-US" sz="2800" dirty="0"/>
              <a:t>Major aggregates: Food, food at home, food away from home</a:t>
            </a:r>
          </a:p>
          <a:p>
            <a:r>
              <a:rPr lang="en-US" sz="2800" dirty="0"/>
              <a:t>Sub-aggregates like Cereals and bakery products or fruits and vegetables</a:t>
            </a:r>
          </a:p>
          <a:p>
            <a:r>
              <a:rPr lang="en-US" sz="2800" dirty="0"/>
              <a:t>Dozens of more detailed categories</a:t>
            </a:r>
          </a:p>
          <a:p>
            <a:r>
              <a:rPr lang="en-US" sz="2800" dirty="0"/>
              <a:t>Regional and metro area data also available, with less granularity </a:t>
            </a:r>
          </a:p>
        </p:txBody>
      </p:sp>
    </p:spTree>
    <p:extLst>
      <p:ext uri="{BB962C8B-B14F-4D97-AF65-F5344CB8AC3E}">
        <p14:creationId xmlns:p14="http://schemas.microsoft.com/office/powerpoint/2010/main" val="37261735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3787A-950A-D165-7154-EBAABB36B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CPI food price index detail</a:t>
            </a: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D4192A5D-9F31-311A-ED68-7324CCD8E702}"/>
              </a:ext>
            </a:extLst>
          </p:cNvPr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3399580303"/>
              </p:ext>
            </p:extLst>
          </p:nvPr>
        </p:nvGraphicFramePr>
        <p:xfrm>
          <a:off x="791633" y="1371602"/>
          <a:ext cx="4842251" cy="4475513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2230700">
                  <a:extLst>
                    <a:ext uri="{9D8B030D-6E8A-4147-A177-3AD203B41FA5}">
                      <a16:colId xmlns:a16="http://schemas.microsoft.com/office/drawing/2014/main" val="3785817516"/>
                    </a:ext>
                  </a:extLst>
                </a:gridCol>
                <a:gridCol w="1099028">
                  <a:extLst>
                    <a:ext uri="{9D8B030D-6E8A-4147-A177-3AD203B41FA5}">
                      <a16:colId xmlns:a16="http://schemas.microsoft.com/office/drawing/2014/main" val="3293848365"/>
                    </a:ext>
                  </a:extLst>
                </a:gridCol>
                <a:gridCol w="1512523">
                  <a:extLst>
                    <a:ext uri="{9D8B030D-6E8A-4147-A177-3AD203B41FA5}">
                      <a16:colId xmlns:a16="http://schemas.microsoft.com/office/drawing/2014/main" val="2654099788"/>
                    </a:ext>
                  </a:extLst>
                </a:gridCol>
              </a:tblGrid>
              <a:tr h="483617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 dirty="0">
                          <a:effectLst/>
                        </a:rPr>
                        <a:t>Category</a:t>
                      </a:r>
                      <a:endParaRPr lang="en-US" sz="1300" b="1" i="0" u="none" strike="noStrike" dirty="0">
                        <a:solidFill>
                          <a:srgbClr val="10486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 dirty="0">
                          <a:effectLst/>
                        </a:rPr>
                        <a:t>Relative importance</a:t>
                      </a:r>
                      <a:endParaRPr lang="en-US" sz="1300" b="1" i="0" u="none" strike="noStrike" dirty="0">
                        <a:solidFill>
                          <a:srgbClr val="10486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 dirty="0">
                          <a:effectLst/>
                        </a:rPr>
                        <a:t>12-month change, June 2024</a:t>
                      </a:r>
                      <a:endParaRPr lang="en-US" sz="1300" b="1" i="0" u="none" strike="noStrike" dirty="0">
                        <a:solidFill>
                          <a:srgbClr val="10486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95213283"/>
                  </a:ext>
                </a:extLst>
              </a:tr>
              <a:tr h="15684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9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Fruits and vegetables</a:t>
                      </a:r>
                      <a:endParaRPr lang="en-US" sz="9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1.388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-0.5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268939873"/>
                  </a:ext>
                </a:extLst>
              </a:tr>
              <a:tr h="15684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9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Fresh fruits and vegetables</a:t>
                      </a:r>
                      <a:endParaRPr lang="en-US" sz="9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1.049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-1.0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301477058"/>
                  </a:ext>
                </a:extLst>
              </a:tr>
              <a:tr h="15684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9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Fresh fruits</a:t>
                      </a:r>
                      <a:endParaRPr lang="en-US" sz="9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0.559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-1.7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604702246"/>
                  </a:ext>
                </a:extLst>
              </a:tr>
              <a:tr h="15684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9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Apples</a:t>
                      </a:r>
                      <a:endParaRPr lang="en-US" sz="9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0.067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-12.0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703225183"/>
                  </a:ext>
                </a:extLst>
              </a:tr>
              <a:tr h="15684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9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Bananas</a:t>
                      </a:r>
                      <a:endParaRPr lang="en-US" sz="9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0.084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0.9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852929287"/>
                  </a:ext>
                </a:extLst>
              </a:tr>
              <a:tr h="16821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9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Citrus fruits</a:t>
                      </a:r>
                      <a:r>
                        <a:rPr lang="en-US" sz="900" u="none" strike="noStrike" baseline="30000" dirty="0">
                          <a:effectLst/>
                          <a:highlight>
                            <a:srgbClr val="E8E8EB"/>
                          </a:highlight>
                        </a:rPr>
                        <a:t>(4)</a:t>
                      </a:r>
                      <a:endParaRPr lang="en-US" sz="9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0.157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1.2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692949796"/>
                  </a:ext>
                </a:extLst>
              </a:tr>
              <a:tr h="2471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9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Oranges, including tangerines</a:t>
                      </a:r>
                      <a:r>
                        <a:rPr lang="en-US" sz="900" u="none" strike="noStrike" baseline="30000" dirty="0">
                          <a:effectLst/>
                          <a:highlight>
                            <a:srgbClr val="E8E8EB"/>
                          </a:highlight>
                        </a:rPr>
                        <a:t>(5)</a:t>
                      </a:r>
                      <a:endParaRPr lang="en-US" sz="9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 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E8E8EB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3.0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824443568"/>
                  </a:ext>
                </a:extLst>
              </a:tr>
              <a:tr h="16821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9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Other fresh fruits</a:t>
                      </a:r>
                      <a:r>
                        <a:rPr lang="en-US" sz="900" u="none" strike="noStrike" baseline="30000" dirty="0">
                          <a:effectLst/>
                          <a:highlight>
                            <a:srgbClr val="E8E8EB"/>
                          </a:highlight>
                        </a:rPr>
                        <a:t>(4)</a:t>
                      </a:r>
                      <a:endParaRPr lang="en-US" sz="9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0.251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-0.8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4084340331"/>
                  </a:ext>
                </a:extLst>
              </a:tr>
              <a:tr h="15684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9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Fresh vegetables</a:t>
                      </a:r>
                      <a:endParaRPr lang="en-US" sz="9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0.49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-0.3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662769442"/>
                  </a:ext>
                </a:extLst>
              </a:tr>
              <a:tr h="15684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9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Potatoes</a:t>
                      </a:r>
                      <a:endParaRPr lang="en-US" sz="9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0.075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-3.9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317754975"/>
                  </a:ext>
                </a:extLst>
              </a:tr>
              <a:tr h="15684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9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Lettuce</a:t>
                      </a:r>
                      <a:endParaRPr lang="en-US" sz="9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0.067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2.5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069098023"/>
                  </a:ext>
                </a:extLst>
              </a:tr>
              <a:tr h="15684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9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Tomatoes</a:t>
                      </a:r>
                      <a:endParaRPr lang="en-US" sz="9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0.077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-1.1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334453883"/>
                  </a:ext>
                </a:extLst>
              </a:tr>
              <a:tr h="15684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9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Other fresh vegetables</a:t>
                      </a:r>
                      <a:endParaRPr lang="en-US" sz="9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0.272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0.7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888543914"/>
                  </a:ext>
                </a:extLst>
              </a:tr>
              <a:tr h="16821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9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Processed fruits and vegetables</a:t>
                      </a:r>
                      <a:r>
                        <a:rPr lang="en-US" sz="900" u="none" strike="noStrike" baseline="30000" dirty="0">
                          <a:effectLst/>
                          <a:highlight>
                            <a:srgbClr val="E8E8EB"/>
                          </a:highlight>
                        </a:rPr>
                        <a:t>(4)</a:t>
                      </a:r>
                      <a:endParaRPr lang="en-US" sz="9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0.339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1.1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246174703"/>
                  </a:ext>
                </a:extLst>
              </a:tr>
              <a:tr h="16821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9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Canned fruits and vegetables</a:t>
                      </a:r>
                      <a:r>
                        <a:rPr lang="en-US" sz="900" u="none" strike="noStrike" baseline="30000" dirty="0">
                          <a:effectLst/>
                          <a:highlight>
                            <a:srgbClr val="E8E8EB"/>
                          </a:highlight>
                        </a:rPr>
                        <a:t>(4)</a:t>
                      </a:r>
                      <a:endParaRPr lang="en-US" sz="9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0.166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2.3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786979431"/>
                  </a:ext>
                </a:extLst>
              </a:tr>
              <a:tr h="2471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9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Canned fruits</a:t>
                      </a:r>
                      <a:r>
                        <a:rPr lang="en-US" sz="900" u="none" strike="noStrike" baseline="30000" dirty="0">
                          <a:effectLst/>
                          <a:highlight>
                            <a:srgbClr val="E8E8EB"/>
                          </a:highlight>
                        </a:rPr>
                        <a:t>(4)(5)</a:t>
                      </a:r>
                      <a:endParaRPr lang="en-US" sz="9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 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E8E8EB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2.2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69966512"/>
                  </a:ext>
                </a:extLst>
              </a:tr>
              <a:tr h="2471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9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Canned vegetables</a:t>
                      </a:r>
                      <a:r>
                        <a:rPr lang="en-US" sz="900" u="none" strike="noStrike" baseline="30000" dirty="0">
                          <a:effectLst/>
                          <a:highlight>
                            <a:srgbClr val="E8E8EB"/>
                          </a:highlight>
                        </a:rPr>
                        <a:t>(4)(5)</a:t>
                      </a:r>
                      <a:endParaRPr lang="en-US" sz="9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 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E8E8EB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2.6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81984806"/>
                  </a:ext>
                </a:extLst>
              </a:tr>
              <a:tr h="16821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9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Frozen fruits and vegetables</a:t>
                      </a:r>
                      <a:r>
                        <a:rPr lang="en-US" sz="900" u="none" strike="noStrike" baseline="30000" dirty="0">
                          <a:effectLst/>
                          <a:highlight>
                            <a:srgbClr val="E8E8EB"/>
                          </a:highlight>
                        </a:rPr>
                        <a:t>(4)</a:t>
                      </a:r>
                      <a:endParaRPr lang="en-US" sz="9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0.104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-1.8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645003062"/>
                  </a:ext>
                </a:extLst>
              </a:tr>
              <a:tr h="2471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9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Frozen vegetables</a:t>
                      </a:r>
                      <a:r>
                        <a:rPr lang="en-US" sz="900" u="none" strike="noStrike" baseline="30000" dirty="0">
                          <a:effectLst/>
                          <a:highlight>
                            <a:srgbClr val="E8E8EB"/>
                          </a:highlight>
                        </a:rPr>
                        <a:t>(5)</a:t>
                      </a:r>
                      <a:endParaRPr lang="en-US" sz="9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 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E8E8EB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-1.3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590939546"/>
                  </a:ext>
                </a:extLst>
              </a:tr>
              <a:tr h="31239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9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Other processed fruits and vegetables including dried</a:t>
                      </a:r>
                      <a:r>
                        <a:rPr lang="en-US" sz="900" u="none" strike="noStrike" baseline="30000" dirty="0">
                          <a:effectLst/>
                          <a:highlight>
                            <a:srgbClr val="E8E8EB"/>
                          </a:highlight>
                        </a:rPr>
                        <a:t>(4)</a:t>
                      </a:r>
                      <a:endParaRPr lang="en-US" sz="9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0.069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2.3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734960650"/>
                  </a:ext>
                </a:extLst>
              </a:tr>
              <a:tr h="2471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9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Dried beans, peas, and lentils</a:t>
                      </a:r>
                      <a:r>
                        <a:rPr lang="en-US" sz="900" u="none" strike="noStrike" baseline="30000" dirty="0">
                          <a:effectLst/>
                          <a:highlight>
                            <a:srgbClr val="E8E8EB"/>
                          </a:highlight>
                        </a:rPr>
                        <a:t>(4)(5)</a:t>
                      </a:r>
                      <a:endParaRPr lang="en-US" sz="9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 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E8E8EB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4.8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522406458"/>
                  </a:ext>
                </a:extLst>
              </a:tr>
            </a:tbl>
          </a:graphicData>
        </a:graphic>
      </p:graphicFrame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F211F572-46C9-D7C4-B1AD-DFC9E6EB90F0}"/>
              </a:ext>
            </a:extLst>
          </p:cNvPr>
          <p:cNvGraphicFramePr>
            <a:graphicFrameLocks noGrp="1"/>
          </p:cNvGraphicFramePr>
          <p:nvPr>
            <p:ph sz="quarter" idx="11"/>
            <p:extLst>
              <p:ext uri="{D42A27DB-BD31-4B8C-83A1-F6EECF244321}">
                <p14:modId xmlns:p14="http://schemas.microsoft.com/office/powerpoint/2010/main" val="2957495817"/>
              </p:ext>
            </p:extLst>
          </p:nvPr>
        </p:nvGraphicFramePr>
        <p:xfrm>
          <a:off x="6400802" y="1371600"/>
          <a:ext cx="4999566" cy="4441377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2303172">
                  <a:extLst>
                    <a:ext uri="{9D8B030D-6E8A-4147-A177-3AD203B41FA5}">
                      <a16:colId xmlns:a16="http://schemas.microsoft.com/office/drawing/2014/main" val="2106540106"/>
                    </a:ext>
                  </a:extLst>
                </a:gridCol>
                <a:gridCol w="1134732">
                  <a:extLst>
                    <a:ext uri="{9D8B030D-6E8A-4147-A177-3AD203B41FA5}">
                      <a16:colId xmlns:a16="http://schemas.microsoft.com/office/drawing/2014/main" val="3734770485"/>
                    </a:ext>
                  </a:extLst>
                </a:gridCol>
                <a:gridCol w="1561662">
                  <a:extLst>
                    <a:ext uri="{9D8B030D-6E8A-4147-A177-3AD203B41FA5}">
                      <a16:colId xmlns:a16="http://schemas.microsoft.com/office/drawing/2014/main" val="135829994"/>
                    </a:ext>
                  </a:extLst>
                </a:gridCol>
              </a:tblGrid>
              <a:tr h="405824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 dirty="0">
                          <a:effectLst/>
                        </a:rPr>
                        <a:t>Category</a:t>
                      </a:r>
                      <a:endParaRPr lang="en-US" sz="1300" b="1" i="0" u="none" strike="noStrike" dirty="0">
                        <a:solidFill>
                          <a:srgbClr val="10486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876" marR="6876" marT="68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 dirty="0">
                          <a:effectLst/>
                        </a:rPr>
                        <a:t>Relative importance</a:t>
                      </a:r>
                      <a:endParaRPr lang="en-US" sz="1300" b="1" i="0" u="none" strike="noStrike" dirty="0">
                        <a:solidFill>
                          <a:srgbClr val="10486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876" marR="6876" marT="687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 dirty="0">
                          <a:effectLst/>
                        </a:rPr>
                        <a:t>12-month change, June 2024</a:t>
                      </a:r>
                      <a:endParaRPr lang="en-US" sz="1300" b="1" i="0" u="none" strike="noStrike" dirty="0">
                        <a:solidFill>
                          <a:srgbClr val="10486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876" marR="6876" marT="6876" marB="0" anchor="b"/>
                </a:tc>
                <a:extLst>
                  <a:ext uri="{0D108BD9-81ED-4DB2-BD59-A6C34878D82A}">
                    <a16:rowId xmlns:a16="http://schemas.microsoft.com/office/drawing/2014/main" val="346595775"/>
                  </a:ext>
                </a:extLst>
              </a:tr>
              <a:tr h="17305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Cereals and bakery products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876" marR="6876" marT="6876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1.050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876" marR="6876" marT="6876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0.5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876" marR="6876" marT="6876" marB="0" anchor="b"/>
                </a:tc>
                <a:extLst>
                  <a:ext uri="{0D108BD9-81ED-4DB2-BD59-A6C34878D82A}">
                    <a16:rowId xmlns:a16="http://schemas.microsoft.com/office/drawing/2014/main" val="3235209853"/>
                  </a:ext>
                </a:extLst>
              </a:tr>
              <a:tr h="17305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Cereals and cereal products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876" marR="6876" marT="6876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0.312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876" marR="6876" marT="6876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-1.2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876" marR="6876" marT="6876" marB="0" anchor="b"/>
                </a:tc>
                <a:extLst>
                  <a:ext uri="{0D108BD9-81ED-4DB2-BD59-A6C34878D82A}">
                    <a16:rowId xmlns:a16="http://schemas.microsoft.com/office/drawing/2014/main" val="805891904"/>
                  </a:ext>
                </a:extLst>
              </a:tr>
              <a:tr h="17305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Flour and prepared flour mixes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876" marR="6876" marT="6876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0.051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876" marR="6876" marT="6876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0.9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876" marR="6876" marT="6876" marB="0" anchor="b"/>
                </a:tc>
                <a:extLst>
                  <a:ext uri="{0D108BD9-81ED-4DB2-BD59-A6C34878D82A}">
                    <a16:rowId xmlns:a16="http://schemas.microsoft.com/office/drawing/2014/main" val="444899134"/>
                  </a:ext>
                </a:extLst>
              </a:tr>
              <a:tr h="17305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Breakfast cereal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876" marR="6876" marT="6876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0.124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876" marR="6876" marT="6876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-1.4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876" marR="6876" marT="6876" marB="0" anchor="b"/>
                </a:tc>
                <a:extLst>
                  <a:ext uri="{0D108BD9-81ED-4DB2-BD59-A6C34878D82A}">
                    <a16:rowId xmlns:a16="http://schemas.microsoft.com/office/drawing/2014/main" val="2758731395"/>
                  </a:ext>
                </a:extLst>
              </a:tr>
              <a:tr h="17305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Rice, pasta, cornmeal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876" marR="6876" marT="6876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0.137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876" marR="6876" marT="6876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-1.9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876" marR="6876" marT="6876" marB="0" anchor="b"/>
                </a:tc>
                <a:extLst>
                  <a:ext uri="{0D108BD9-81ED-4DB2-BD59-A6C34878D82A}">
                    <a16:rowId xmlns:a16="http://schemas.microsoft.com/office/drawing/2014/main" val="3494729998"/>
                  </a:ext>
                </a:extLst>
              </a:tr>
              <a:tr h="269960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Rice</a:t>
                      </a:r>
                      <a:r>
                        <a:rPr lang="en-US" sz="1000" u="none" strike="noStrike" baseline="30000" dirty="0">
                          <a:effectLst/>
                          <a:highlight>
                            <a:srgbClr val="E8E8EB"/>
                          </a:highlight>
                        </a:rPr>
                        <a:t>(4)(5)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876" marR="6876" marT="6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 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E8E8EB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6876" marR="6876" marT="6876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-2.4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876" marR="6876" marT="6876" marB="0" anchor="b"/>
                </a:tc>
                <a:extLst>
                  <a:ext uri="{0D108BD9-81ED-4DB2-BD59-A6C34878D82A}">
                    <a16:rowId xmlns:a16="http://schemas.microsoft.com/office/drawing/2014/main" val="2171053075"/>
                  </a:ext>
                </a:extLst>
              </a:tr>
              <a:tr h="17305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Bakery products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876" marR="6876" marT="6876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0.737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876" marR="6876" marT="6876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1.3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876" marR="6876" marT="6876" marB="0" anchor="b"/>
                </a:tc>
                <a:extLst>
                  <a:ext uri="{0D108BD9-81ED-4DB2-BD59-A6C34878D82A}">
                    <a16:rowId xmlns:a16="http://schemas.microsoft.com/office/drawing/2014/main" val="3467007426"/>
                  </a:ext>
                </a:extLst>
              </a:tr>
              <a:tr h="193817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Bread</a:t>
                      </a:r>
                      <a:r>
                        <a:rPr lang="en-US" sz="1000" u="none" strike="noStrike" baseline="30000" dirty="0">
                          <a:effectLst/>
                          <a:highlight>
                            <a:srgbClr val="E8E8EB"/>
                          </a:highlight>
                        </a:rPr>
                        <a:t>(4)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876" marR="6876" marT="6876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0.198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876" marR="6876" marT="6876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1.1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876" marR="6876" marT="6876" marB="0" anchor="b"/>
                </a:tc>
                <a:extLst>
                  <a:ext uri="{0D108BD9-81ED-4DB2-BD59-A6C34878D82A}">
                    <a16:rowId xmlns:a16="http://schemas.microsoft.com/office/drawing/2014/main" val="2538051323"/>
                  </a:ext>
                </a:extLst>
              </a:tr>
              <a:tr h="269960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White bread</a:t>
                      </a:r>
                      <a:r>
                        <a:rPr lang="en-US" sz="1000" u="none" strike="noStrike" baseline="30000" dirty="0">
                          <a:effectLst/>
                          <a:highlight>
                            <a:srgbClr val="E8E8EB"/>
                          </a:highlight>
                        </a:rPr>
                        <a:t>(5)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876" marR="6876" marT="6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 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E8E8EB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6876" marR="6876" marT="6876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0.5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876" marR="6876" marT="6876" marB="0" anchor="b"/>
                </a:tc>
                <a:extLst>
                  <a:ext uri="{0D108BD9-81ED-4DB2-BD59-A6C34878D82A}">
                    <a16:rowId xmlns:a16="http://schemas.microsoft.com/office/drawing/2014/main" val="883792289"/>
                  </a:ext>
                </a:extLst>
              </a:tr>
              <a:tr h="269960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Bread other than white</a:t>
                      </a:r>
                      <a:r>
                        <a:rPr lang="en-US" sz="1000" u="none" strike="noStrike" baseline="30000" dirty="0">
                          <a:effectLst/>
                          <a:highlight>
                            <a:srgbClr val="E8E8EB"/>
                          </a:highlight>
                        </a:rPr>
                        <a:t>(5)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876" marR="6876" marT="6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 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E8E8EB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6876" marR="6876" marT="6876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1.8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876" marR="6876" marT="6876" marB="0" anchor="b"/>
                </a:tc>
                <a:extLst>
                  <a:ext uri="{0D108BD9-81ED-4DB2-BD59-A6C34878D82A}">
                    <a16:rowId xmlns:a16="http://schemas.microsoft.com/office/drawing/2014/main" val="129990233"/>
                  </a:ext>
                </a:extLst>
              </a:tr>
              <a:tr h="193817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Fresh biscuits, rolls, muffins</a:t>
                      </a:r>
                      <a:r>
                        <a:rPr lang="en-US" sz="1000" u="none" strike="noStrike" baseline="30000" dirty="0">
                          <a:effectLst/>
                          <a:highlight>
                            <a:srgbClr val="E8E8EB"/>
                          </a:highlight>
                        </a:rPr>
                        <a:t>(4)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876" marR="6876" marT="6876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0.114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876" marR="6876" marT="6876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1.9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876" marR="6876" marT="6876" marB="0" anchor="b"/>
                </a:tc>
                <a:extLst>
                  <a:ext uri="{0D108BD9-81ED-4DB2-BD59-A6C34878D82A}">
                    <a16:rowId xmlns:a16="http://schemas.microsoft.com/office/drawing/2014/main" val="3736003283"/>
                  </a:ext>
                </a:extLst>
              </a:tr>
              <a:tr h="17305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Cakes, cupcakes, and cookies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876" marR="6876" marT="6876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0.187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876" marR="6876" marT="6876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0.3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876" marR="6876" marT="6876" marB="0" anchor="b"/>
                </a:tc>
                <a:extLst>
                  <a:ext uri="{0D108BD9-81ED-4DB2-BD59-A6C34878D82A}">
                    <a16:rowId xmlns:a16="http://schemas.microsoft.com/office/drawing/2014/main" val="3813877561"/>
                  </a:ext>
                </a:extLst>
              </a:tr>
              <a:tr h="269960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Cookies</a:t>
                      </a:r>
                      <a:r>
                        <a:rPr lang="en-US" sz="1000" u="none" strike="noStrike" baseline="30000" dirty="0">
                          <a:effectLst/>
                          <a:highlight>
                            <a:srgbClr val="E8E8EB"/>
                          </a:highlight>
                        </a:rPr>
                        <a:t>(5)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876" marR="6876" marT="6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 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E8E8EB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6876" marR="6876" marT="6876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0.5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876" marR="6876" marT="6876" marB="0" anchor="b"/>
                </a:tc>
                <a:extLst>
                  <a:ext uri="{0D108BD9-81ED-4DB2-BD59-A6C34878D82A}">
                    <a16:rowId xmlns:a16="http://schemas.microsoft.com/office/drawing/2014/main" val="2041954696"/>
                  </a:ext>
                </a:extLst>
              </a:tr>
              <a:tr h="269960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Fresh cakes and cupcakes</a:t>
                      </a:r>
                      <a:r>
                        <a:rPr lang="en-US" sz="1000" u="none" strike="noStrike" baseline="30000" dirty="0">
                          <a:effectLst/>
                          <a:highlight>
                            <a:srgbClr val="E8E8EB"/>
                          </a:highlight>
                        </a:rPr>
                        <a:t>(5)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876" marR="6876" marT="6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 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E8E8EB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6876" marR="6876" marT="6876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-0.2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876" marR="6876" marT="6876" marB="0" anchor="b"/>
                </a:tc>
                <a:extLst>
                  <a:ext uri="{0D108BD9-81ED-4DB2-BD59-A6C34878D82A}">
                    <a16:rowId xmlns:a16="http://schemas.microsoft.com/office/drawing/2014/main" val="1192542530"/>
                  </a:ext>
                </a:extLst>
              </a:tr>
              <a:tr h="17305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Other bakery products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876" marR="6876" marT="6876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0.238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876" marR="6876" marT="6876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2.2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876" marR="6876" marT="6876" marB="0" anchor="b"/>
                </a:tc>
                <a:extLst>
                  <a:ext uri="{0D108BD9-81ED-4DB2-BD59-A6C34878D82A}">
                    <a16:rowId xmlns:a16="http://schemas.microsoft.com/office/drawing/2014/main" val="583148630"/>
                  </a:ext>
                </a:extLst>
              </a:tr>
              <a:tr h="269960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Fresh sweetrolls, coffeecakes, doughnuts</a:t>
                      </a:r>
                      <a:r>
                        <a:rPr lang="en-US" sz="1000" u="none" strike="noStrike" baseline="30000" dirty="0">
                          <a:effectLst/>
                          <a:highlight>
                            <a:srgbClr val="E8E8EB"/>
                          </a:highlight>
                        </a:rPr>
                        <a:t>(5)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876" marR="6876" marT="6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 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E8E8EB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6876" marR="6876" marT="6876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0.6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876" marR="6876" marT="6876" marB="0" anchor="b"/>
                </a:tc>
                <a:extLst>
                  <a:ext uri="{0D108BD9-81ED-4DB2-BD59-A6C34878D82A}">
                    <a16:rowId xmlns:a16="http://schemas.microsoft.com/office/drawing/2014/main" val="2661694214"/>
                  </a:ext>
                </a:extLst>
              </a:tr>
              <a:tr h="269960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Crackers, bread, and cracker products</a:t>
                      </a:r>
                      <a:r>
                        <a:rPr lang="en-US" sz="1000" u="none" strike="noStrike" baseline="30000" dirty="0">
                          <a:effectLst/>
                          <a:highlight>
                            <a:srgbClr val="E8E8EB"/>
                          </a:highlight>
                        </a:rPr>
                        <a:t>(5)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876" marR="6876" marT="6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 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E8E8EB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6876" marR="6876" marT="6876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4.1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876" marR="6876" marT="6876" marB="0" anchor="b"/>
                </a:tc>
                <a:extLst>
                  <a:ext uri="{0D108BD9-81ED-4DB2-BD59-A6C34878D82A}">
                    <a16:rowId xmlns:a16="http://schemas.microsoft.com/office/drawing/2014/main" val="2732744735"/>
                  </a:ext>
                </a:extLst>
              </a:tr>
              <a:tr h="37379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Frozen and refrigerated bakery products, pies, tarts, turnovers</a:t>
                      </a:r>
                      <a:r>
                        <a:rPr lang="en-US" sz="1000" u="none" strike="noStrike" baseline="30000" dirty="0">
                          <a:effectLst/>
                          <a:highlight>
                            <a:srgbClr val="E8E8EB"/>
                          </a:highlight>
                        </a:rPr>
                        <a:t>(5)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876" marR="6876" marT="6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 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E8E8EB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6876" marR="6876" marT="6876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u="none" strike="noStrike" dirty="0">
                          <a:effectLst/>
                          <a:highlight>
                            <a:srgbClr val="E8E8EB"/>
                          </a:highlight>
                        </a:rPr>
                        <a:t>1.6</a:t>
                      </a:r>
                      <a:endParaRPr lang="en-US" sz="1000" b="0" i="0" u="none" strike="noStrike" dirty="0">
                        <a:solidFill>
                          <a:srgbClr val="002060"/>
                        </a:solidFill>
                        <a:effectLst/>
                        <a:highlight>
                          <a:srgbClr val="E8E8EB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876" marR="6876" marT="6876" marB="0" anchor="b"/>
                </a:tc>
                <a:extLst>
                  <a:ext uri="{0D108BD9-81ED-4DB2-BD59-A6C34878D82A}">
                    <a16:rowId xmlns:a16="http://schemas.microsoft.com/office/drawing/2014/main" val="515691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081522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CE7F0-DBED-13FB-2D38-842CEE77B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CPI average food price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3113E7-5FDB-119C-445F-4C67374C8D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Actual dollars and cents prices of dozens of selected food items. Mostly measured in dollars per pound.</a:t>
            </a:r>
          </a:p>
          <a:p>
            <a:r>
              <a:rPr lang="en-US" dirty="0"/>
              <a:t>Generally based on a more narrowly defined subset of the sample used for index data</a:t>
            </a:r>
          </a:p>
          <a:p>
            <a:r>
              <a:rPr lang="en-US" dirty="0"/>
              <a:t>May move quite differently than index data</a:t>
            </a:r>
          </a:p>
        </p:txBody>
      </p:sp>
    </p:spTree>
    <p:extLst>
      <p:ext uri="{BB962C8B-B14F-4D97-AF65-F5344CB8AC3E}">
        <p14:creationId xmlns:p14="http://schemas.microsoft.com/office/powerpoint/2010/main" val="10055757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125D7-D23F-A457-D7C8-B668D10F0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Fruit prices in the U.S. economy</a:t>
            </a:r>
          </a:p>
        </p:txBody>
      </p:sp>
      <p:pic>
        <p:nvPicPr>
          <p:cNvPr id="5" name="Content Placeholder 4" descr="Rainbow of fresh vegetables and fruits">
            <a:extLst>
              <a:ext uri="{FF2B5EF4-FFF2-40B4-BE49-F238E27FC236}">
                <a16:creationId xmlns:a16="http://schemas.microsoft.com/office/drawing/2014/main" id="{F00A7840-4F83-E1C1-78E2-945D8ABC1F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3345" y="1722438"/>
            <a:ext cx="5985309" cy="3992562"/>
          </a:xfrm>
        </p:spPr>
      </p:pic>
    </p:spTree>
    <p:extLst>
      <p:ext uri="{BB962C8B-B14F-4D97-AF65-F5344CB8AC3E}">
        <p14:creationId xmlns:p14="http://schemas.microsoft.com/office/powerpoint/2010/main" val="28171700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5A76C-E66C-9D0B-B3E3-FE02D4F50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Fruit export prices</a:t>
            </a:r>
          </a:p>
        </p:txBody>
      </p:sp>
      <p:graphicFrame>
        <p:nvGraphicFramePr>
          <p:cNvPr id="4" name="Content Placeholder 3" descr="Line graph of export price index for fruit 12-month change from 2019-2024">
            <a:extLst>
              <a:ext uri="{FF2B5EF4-FFF2-40B4-BE49-F238E27FC236}">
                <a16:creationId xmlns:a16="http://schemas.microsoft.com/office/drawing/2014/main" id="{539D13EE-4FA5-CA19-A32A-4FD8191B3C2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08492883"/>
              </p:ext>
            </p:extLst>
          </p:nvPr>
        </p:nvGraphicFramePr>
        <p:xfrm>
          <a:off x="495300" y="1261872"/>
          <a:ext cx="11201400" cy="44531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82349257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Custom 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FFFFFF"/>
      </a:hlink>
      <a:folHlink>
        <a:srgbClr val="FFFFFF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S-Brand_core-widescreen-slides.potx" id="{EF0090F2-93A8-4A4D-B539-A380A752E5F4}" vid="{A599D729-591D-4759-9ED8-301693338D9F}"/>
    </a:ext>
  </a:extLst>
</a:theme>
</file>

<file path=ppt/theme/theme2.xml><?xml version="1.0" encoding="utf-8"?>
<a:theme xmlns:a="http://schemas.openxmlformats.org/drawingml/2006/main" name="BLS Trendline Content Slide">
  <a:themeElements>
    <a:clrScheme name="Custom 1">
      <a:dk1>
        <a:srgbClr val="002060"/>
      </a:dk1>
      <a:lt1>
        <a:sysClr val="window" lastClr="FFFFFF"/>
      </a:lt1>
      <a:dk2>
        <a:srgbClr val="002060"/>
      </a:dk2>
      <a:lt2>
        <a:srgbClr val="FFFFFF"/>
      </a:lt2>
      <a:accent1>
        <a:srgbClr val="3E3F67"/>
      </a:accent1>
      <a:accent2>
        <a:srgbClr val="FFC000"/>
      </a:accent2>
      <a:accent3>
        <a:srgbClr val="C00000"/>
      </a:accent3>
      <a:accent4>
        <a:srgbClr val="00B0F0"/>
      </a:accent4>
      <a:accent5>
        <a:srgbClr val="92D050"/>
      </a:accent5>
      <a:accent6>
        <a:srgbClr val="244448"/>
      </a:accent6>
      <a:hlink>
        <a:srgbClr val="00B0F0"/>
      </a:hlink>
      <a:folHlink>
        <a:srgbClr val="00B0F0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/>
      <a:bodyPr vert="horz" lIns="91440" tIns="45720" rIns="91440" bIns="45720" rtlCol="0" anchor="ctr">
        <a:normAutofit/>
      </a:bodyPr>
      <a:lstStyle>
        <a:defPPr marL="0" marR="0" indent="0" algn="ctr" defTabSz="914400" rtl="0" eaLnBrk="1" fontAlgn="auto" latinLnBrk="0" hangingPunct="1">
          <a:lnSpc>
            <a:spcPct val="100000"/>
          </a:lnSpc>
          <a:spcBef>
            <a:spcPct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kern="1200" cap="none" spc="0" normalizeH="0" baseline="0" noProof="0" dirty="0" smtClean="0">
            <a:ln>
              <a:noFill/>
            </a:ln>
            <a:solidFill>
              <a:schemeClr val="bg1"/>
            </a:solidFill>
            <a:effectLst/>
            <a:uLnTx/>
            <a:uFillTx/>
            <a:latin typeface="Tahoma" pitchFamily="34" charset="0"/>
            <a:ea typeface="+mj-ea"/>
            <a:cs typeface="Tahoma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LS-Brand_core-widescreen-slides.potx" id="{EF0090F2-93A8-4A4D-B539-A380A752E5F4}" vid="{67D88B36-7266-430C-9E3B-FDFC33C298B7}"/>
    </a:ext>
  </a:extLst>
</a:theme>
</file>

<file path=ppt/theme/theme3.xml><?xml version="1.0" encoding="utf-8"?>
<a:theme xmlns:a="http://schemas.openxmlformats.org/drawingml/2006/main" name="Contact Information">
  <a:themeElements>
    <a:clrScheme name="Custom 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FFFFFF"/>
      </a:hlink>
      <a:folHlink>
        <a:srgbClr val="FFFFFF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S-Brand_core-widescreen-slides.potx" id="{EF0090F2-93A8-4A4D-B539-A380A752E5F4}" vid="{F8C32204-564B-4169-9AB5-0F771E180D6F}"/>
    </a:ext>
  </a:extLst>
</a:theme>
</file>

<file path=ppt/theme/theme4.xml><?xml version="1.0" encoding="utf-8"?>
<a:theme xmlns:a="http://schemas.openxmlformats.org/drawingml/2006/main" name="1_BLS Trendline Content Slide">
  <a:themeElements>
    <a:clrScheme name="Custom 1">
      <a:dk1>
        <a:srgbClr val="002060"/>
      </a:dk1>
      <a:lt1>
        <a:sysClr val="window" lastClr="FFFFFF"/>
      </a:lt1>
      <a:dk2>
        <a:srgbClr val="002060"/>
      </a:dk2>
      <a:lt2>
        <a:srgbClr val="FFFFFF"/>
      </a:lt2>
      <a:accent1>
        <a:srgbClr val="3E3F67"/>
      </a:accent1>
      <a:accent2>
        <a:srgbClr val="FFC000"/>
      </a:accent2>
      <a:accent3>
        <a:srgbClr val="C00000"/>
      </a:accent3>
      <a:accent4>
        <a:srgbClr val="00B0F0"/>
      </a:accent4>
      <a:accent5>
        <a:srgbClr val="92D050"/>
      </a:accent5>
      <a:accent6>
        <a:srgbClr val="244448"/>
      </a:accent6>
      <a:hlink>
        <a:srgbClr val="00B0F0"/>
      </a:hlink>
      <a:folHlink>
        <a:srgbClr val="00B0F0"/>
      </a:folHlink>
    </a:clrScheme>
    <a:fontScheme name="BLS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/>
      <a:bodyPr vert="horz" lIns="91440" tIns="45720" rIns="91440" bIns="45720" rtlCol="0" anchor="ctr">
        <a:normAutofit/>
      </a:bodyPr>
      <a:lstStyle>
        <a:defPPr marL="0" marR="0" indent="0" algn="ctr" defTabSz="914400" rtl="0" eaLnBrk="1" fontAlgn="auto" latinLnBrk="0" hangingPunct="1">
          <a:lnSpc>
            <a:spcPct val="100000"/>
          </a:lnSpc>
          <a:spcBef>
            <a:spcPct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kern="1200" cap="none" spc="0" normalizeH="0" baseline="0" noProof="0" dirty="0" smtClean="0">
            <a:ln>
              <a:noFill/>
            </a:ln>
            <a:solidFill>
              <a:schemeClr val="bg1"/>
            </a:solidFill>
            <a:effectLst/>
            <a:uLnTx/>
            <a:uFillTx/>
            <a:latin typeface="Tahoma" pitchFamily="34" charset="0"/>
            <a:ea typeface="+mj-ea"/>
            <a:cs typeface="Tahoma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NABE Webinar.potx" id="{C823A84B-B3D6-434F-B0B5-E2C19E71DBA6}" vid="{24AA663E-28C7-4B6B-BBB4-B0BA866150F3}"/>
    </a:ext>
  </a:extLst>
</a:theme>
</file>

<file path=ppt/theme/theme5.xml><?xml version="1.0" encoding="utf-8"?>
<a:theme xmlns:a="http://schemas.openxmlformats.org/drawingml/2006/main" name="1_Contact Information">
  <a:themeElements>
    <a:clrScheme name="Custom 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FFFFFF"/>
      </a:hlink>
      <a:folHlink>
        <a:srgbClr val="FFFFFF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S_Brand_core_standard_slides [Read-Only]" id="{5038A782-B0E1-43C1-8561-5E02259F8C5D}" vid="{4CCC0C40-963D-4743-83B5-8920A670552B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>
  <documentManagement>
    <Purpose xmlns="737154a9-bd0d-4ce0-97f0-4aa5a73051ca">Presentation</Purpose>
    <Retain_x003f_ xmlns="737154a9-bd0d-4ce0-97f0-4aa5a73051ca">false</Retain_x003f_>
    <Retention_x0020_Justification xmlns="737154a9-bd0d-4ce0-97f0-4aa5a73051ca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21EA066C1425742AE9D1ED7A9F50B90" ma:contentTypeVersion="4" ma:contentTypeDescription="Create a new document." ma:contentTypeScope="" ma:versionID="b834913cdf2c43288781254d99cad751">
  <xsd:schema xmlns:xsd="http://www.w3.org/2001/XMLSchema" xmlns:xs="http://www.w3.org/2001/XMLSchema" xmlns:p="http://schemas.microsoft.com/office/2006/metadata/properties" xmlns:ns2="737154a9-bd0d-4ce0-97f0-4aa5a73051ca" targetNamespace="http://schemas.microsoft.com/office/2006/metadata/properties" ma:root="true" ma:fieldsID="ae77074d68856f2f0fe3145b0c833bcd" ns2:_="">
    <xsd:import namespace="737154a9-bd0d-4ce0-97f0-4aa5a73051ca"/>
    <xsd:element name="properties">
      <xsd:complexType>
        <xsd:sequence>
          <xsd:element name="documentManagement">
            <xsd:complexType>
              <xsd:all>
                <xsd:element ref="ns2:Purpose" minOccurs="0"/>
                <xsd:element ref="ns2:Retain_x003f_" minOccurs="0"/>
                <xsd:element ref="ns2:Retention_x0020_Justifi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37154a9-bd0d-4ce0-97f0-4aa5a73051ca" elementFormDefault="qualified">
    <xsd:import namespace="http://schemas.microsoft.com/office/2006/documentManagement/types"/>
    <xsd:import namespace="http://schemas.microsoft.com/office/infopath/2007/PartnerControls"/>
    <xsd:element name="Purpose" ma:index="1" nillable="true" ma:displayName="Purpose" ma:description="What is the purpose?" ma:format="Dropdown" ma:internalName="Purpose">
      <xsd:simpleType>
        <xsd:union memberTypes="dms:Text">
          <xsd:simpleType>
            <xsd:restriction base="dms:Choice">
              <xsd:enumeration value="Presentation"/>
              <xsd:enumeration value="News Release"/>
            </xsd:restriction>
          </xsd:simpleType>
        </xsd:union>
      </xsd:simpleType>
    </xsd:element>
    <xsd:element name="Retain_x003f_" ma:index="2" nillable="true" ma:displayName="Retain?" ma:default="0" ma:description="Does this file have an ongoing business need to retain past the calendar year?" ma:internalName="Retain_x003f_">
      <xsd:simpleType>
        <xsd:restriction base="dms:Boolean"/>
      </xsd:simpleType>
    </xsd:element>
    <xsd:element name="Retention_x0020_Justification" ma:index="3" nillable="true" ma:displayName="Retention Justification" ma:description="What makes this item unique enough to extend retention period?" ma:internalName="Retention_x0020_Justification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8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47A7B0C-0821-433A-8EA6-FE22DFCAEA69}">
  <ds:schemaRefs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737154a9-bd0d-4ce0-97f0-4aa5a73051ca"/>
    <ds:schemaRef ds:uri="http://schemas.microsoft.com/office/2006/metadata/properties"/>
    <ds:schemaRef ds:uri="http://purl.org/dc/dcmitype/"/>
    <ds:schemaRef ds:uri="http://www.w3.org/XML/1998/namespace"/>
    <ds:schemaRef ds:uri="http://schemas.openxmlformats.org/package/2006/metadata/core-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25D57739-CFE2-489B-80E7-1402192F264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1DFE284-02E8-4F59-A33D-DA00E6FAB33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37154a9-bd0d-4ce0-97f0-4aa5a73051c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BLS_Brand_core_widescreen_slides (2)</Template>
  <TotalTime>72515</TotalTime>
  <Words>745</Words>
  <Application>Microsoft Office PowerPoint</Application>
  <PresentationFormat>Widescreen</PresentationFormat>
  <Paragraphs>176</Paragraphs>
  <Slides>16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5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9" baseType="lpstr">
      <vt:lpstr>Aptos Narrow</vt:lpstr>
      <vt:lpstr>Arial</vt:lpstr>
      <vt:lpstr>Calibri</vt:lpstr>
      <vt:lpstr>Century Gothic</vt:lpstr>
      <vt:lpstr>Tahoma</vt:lpstr>
      <vt:lpstr>Wingdings</vt:lpstr>
      <vt:lpstr>Wingdings 3</vt:lpstr>
      <vt:lpstr>Custom Design</vt:lpstr>
      <vt:lpstr>BLS Trendline Content Slide</vt:lpstr>
      <vt:lpstr>Contact Information</vt:lpstr>
      <vt:lpstr>1_BLS Trendline Content Slide</vt:lpstr>
      <vt:lpstr>1_Contact Information</vt:lpstr>
      <vt:lpstr>Worksheet</vt:lpstr>
      <vt:lpstr>Overview of BLS food price data</vt:lpstr>
      <vt:lpstr>BLS price programs </vt:lpstr>
      <vt:lpstr>MXP Food price data</vt:lpstr>
      <vt:lpstr>PPI food price data</vt:lpstr>
      <vt:lpstr>CPI food price index data</vt:lpstr>
      <vt:lpstr>CPI food price index detail</vt:lpstr>
      <vt:lpstr>CPI average food price data</vt:lpstr>
      <vt:lpstr>Example: Fruit prices in the U.S. economy</vt:lpstr>
      <vt:lpstr>Fruit export prices</vt:lpstr>
      <vt:lpstr>Fruit import prices</vt:lpstr>
      <vt:lpstr>Producer fruit prices</vt:lpstr>
      <vt:lpstr>Consumer fruit Prices</vt:lpstr>
      <vt:lpstr>BLS fruit price indexes</vt:lpstr>
      <vt:lpstr>CPI average food prices, June 2024</vt:lpstr>
      <vt:lpstr>Contact information</vt:lpstr>
      <vt:lpstr>BLS contact information</vt:lpstr>
    </vt:vector>
  </TitlesOfParts>
  <Company>Bureau of Labor Statistics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Reed, Steve - BLS</dc:creator>
  <cp:lastModifiedBy>Reed, Steve - BLS</cp:lastModifiedBy>
  <cp:revision>324</cp:revision>
  <dcterms:created xsi:type="dcterms:W3CDTF">2021-11-08T01:58:00Z</dcterms:created>
  <dcterms:modified xsi:type="dcterms:W3CDTF">2024-07-26T18:18:22Z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0x010100C21EA066C1425742AE9D1ED7A9F50B90</vt:lpwstr>
  </property>
</Properties>
</file>

<file path=docProps/thumbnail.jpeg>
</file>